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slides/slide5.xml" ContentType="application/vnd.openxmlformats-officedocument.presentationml.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4.xml" ContentType="application/vnd.openxmlformats-officedocument.presentationml.notesSlide+xml"/>
  <Override PartName="/ppt/slides/slide6.xml" ContentType="application/vnd.openxmlformats-officedocument.presentationml.slide+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slides/slide7.xml" ContentType="application/vnd.openxmlformats-officedocument.presentationml.slide+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tags/tag25.xml" ContentType="application/vnd.openxmlformats-officedocument.presentationml.tags+xml"/>
  <Override PartName="/ppt/tags/tag26.xml" ContentType="application/vnd.openxmlformats-officedocument.presentationml.tags+xml"/>
  <Override PartName="/ppt/theme/themeOverride2.xml" ContentType="application/vnd.openxmlformats-officedocument.themeOverride+xml"/>
  <Override PartName="/ppt/notesSlides/notesSlide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removePersonalInfoOnSave="1">
  <p:sldMasterIdLst>
    <p:sldMasterId id="2147483648" r:id="rId1"/>
  </p:sldMasterIdLst>
  <p:notesMasterIdLst>
    <p:notesMasterId r:id="rId2"/>
  </p:notesMasterIdLst>
  <p:handoutMasterIdLst>
    <p:handoutMasterId r:id="rId3"/>
  </p:handoutMasterIdLst>
  <p:sldIdLst>
    <p:sldId id="257" r:id="rId4"/>
    <p:sldId id="291" r:id="rId5"/>
    <p:sldId id="258" r:id="rId6"/>
    <p:sldId id="259" r:id="rId7"/>
    <p:sldId id="260" r:id="rId8"/>
    <p:sldId id="261" r:id="rId9"/>
    <p:sldId id="269" r:id="rId10"/>
    <p:sldId id="270" r:id="rId11"/>
    <p:sldId id="274" r:id="rId12"/>
  </p:sldIdLst>
  <p:sldSz type="screen16x9" cy="6858000" cx="12192000"/>
  <p:notesSz cx="6858000" cy="9144000"/>
  <p:defaultTextStyle>
    <a:defPPr>
      <a:defRPr lang="zh-CN"/>
    </a:defPPr>
    <a:lvl1pPr algn="l" defTabSz="1218565" eaLnBrk="1" hangingPunct="1" latinLnBrk="0" marL="0" rtl="0">
      <a:defRPr sz="2400" kern="1200">
        <a:solidFill>
          <a:schemeClr val="tx1"/>
        </a:solidFill>
        <a:latin typeface="+mn-lt"/>
        <a:ea typeface="+mn-ea"/>
        <a:cs typeface="+mn-cs"/>
      </a:defRPr>
    </a:lvl1pPr>
    <a:lvl2pPr algn="l" defTabSz="1218565" eaLnBrk="1" hangingPunct="1" latinLnBrk="0" marL="609600" rtl="0">
      <a:defRPr sz="2400" kern="1200">
        <a:solidFill>
          <a:schemeClr val="tx1"/>
        </a:solidFill>
        <a:latin typeface="+mn-lt"/>
        <a:ea typeface="+mn-ea"/>
        <a:cs typeface="+mn-cs"/>
      </a:defRPr>
    </a:lvl2pPr>
    <a:lvl3pPr algn="l" defTabSz="1218565" eaLnBrk="1" hangingPunct="1" latinLnBrk="0" marL="1219200" rtl="0">
      <a:defRPr sz="2400" kern="1200">
        <a:solidFill>
          <a:schemeClr val="tx1"/>
        </a:solidFill>
        <a:latin typeface="+mn-lt"/>
        <a:ea typeface="+mn-ea"/>
        <a:cs typeface="+mn-cs"/>
      </a:defRPr>
    </a:lvl3pPr>
    <a:lvl4pPr algn="l" defTabSz="1218565" eaLnBrk="1" hangingPunct="1" latinLnBrk="0" marL="1828800" rtl="0">
      <a:defRPr sz="2400" kern="1200">
        <a:solidFill>
          <a:schemeClr val="tx1"/>
        </a:solidFill>
        <a:latin typeface="+mn-lt"/>
        <a:ea typeface="+mn-ea"/>
        <a:cs typeface="+mn-cs"/>
      </a:defRPr>
    </a:lvl4pPr>
    <a:lvl5pPr algn="l" defTabSz="1218565" eaLnBrk="1" hangingPunct="1" latinLnBrk="0" marL="2437765" rtl="0">
      <a:defRPr sz="2400" kern="1200">
        <a:solidFill>
          <a:schemeClr val="tx1"/>
        </a:solidFill>
        <a:latin typeface="+mn-lt"/>
        <a:ea typeface="+mn-ea"/>
        <a:cs typeface="+mn-cs"/>
      </a:defRPr>
    </a:lvl5pPr>
    <a:lvl6pPr algn="l" defTabSz="1218565" eaLnBrk="1" hangingPunct="1" latinLnBrk="0" marL="3047365" rtl="0">
      <a:defRPr sz="2400" kern="1200">
        <a:solidFill>
          <a:schemeClr val="tx1"/>
        </a:solidFill>
        <a:latin typeface="+mn-lt"/>
        <a:ea typeface="+mn-ea"/>
        <a:cs typeface="+mn-cs"/>
      </a:defRPr>
    </a:lvl6pPr>
    <a:lvl7pPr algn="l" defTabSz="1218565" eaLnBrk="1" hangingPunct="1" latinLnBrk="0" marL="3656965" rtl="0">
      <a:defRPr sz="2400" kern="1200">
        <a:solidFill>
          <a:schemeClr val="tx1"/>
        </a:solidFill>
        <a:latin typeface="+mn-lt"/>
        <a:ea typeface="+mn-ea"/>
        <a:cs typeface="+mn-cs"/>
      </a:defRPr>
    </a:lvl7pPr>
    <a:lvl8pPr algn="l" defTabSz="1218565" eaLnBrk="1" hangingPunct="1" latinLnBrk="0" marL="4266565" rtl="0">
      <a:defRPr sz="2400" kern="1200">
        <a:solidFill>
          <a:schemeClr val="tx1"/>
        </a:solidFill>
        <a:latin typeface="+mn-lt"/>
        <a:ea typeface="+mn-ea"/>
        <a:cs typeface="+mn-cs"/>
      </a:defRPr>
    </a:lvl8pPr>
    <a:lvl9pPr algn="l" defTabSz="1218565" eaLnBrk="1" hangingPunct="1" latinLnBrk="0" marL="4876165" rtl="0">
      <a:defRPr sz="24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1DA272"/>
    <a:srgbClr val="0075BF"/>
    <a:srgbClr val="034EA2"/>
    <a:srgbClr val="0087CD"/>
    <a:srgbClr val="C68F06"/>
    <a:srgbClr val="DB2C03"/>
    <a:srgbClr val="EBAC07"/>
    <a:srgbClr val="008487"/>
    <a:srgbClr val="163C46"/>
    <a:srgbClr val="008F92"/>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284" autoAdjust="0"/>
    <p:restoredTop sz="99227" autoAdjust="0"/>
  </p:normalViewPr>
  <p:slideViewPr>
    <p:cSldViewPr>
      <p:cViewPr varScale="1">
        <p:scale>
          <a:sx n="74" d="100"/>
          <a:sy n="74" d="100"/>
        </p:scale>
        <p:origin x="564" y="72"/>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tableStyles" Target="tableStyles.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02" name=""/>
        <p:cNvGrpSpPr/>
        <p:nvPr/>
      </p:nvGrpSpPr>
      <p:grpSpPr>
        <a:xfrm>
          <a:off x="0" y="0"/>
          <a:ext cx="0" cy="0"/>
          <a:chOff x="0" y="0"/>
          <a:chExt cx="0" cy="0"/>
        </a:xfrm>
      </p:grpSpPr>
      <p:sp>
        <p:nvSpPr>
          <p:cNvPr id="1048967" name="Header Placeholder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lang="en-US"/>
          </a:p>
        </p:txBody>
      </p:sp>
      <p:sp>
        <p:nvSpPr>
          <p:cNvPr id="1048968" name="Date Placeholder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696C064A-D61B-4B21-B757-51A9B82445B8}" type="datetimeFigureOut">
              <a:rPr lang="en-US" smtClean="0"/>
            </a:fld>
            <a:endParaRPr lang="en-US"/>
          </a:p>
        </p:txBody>
      </p:sp>
      <p:sp>
        <p:nvSpPr>
          <p:cNvPr id="1048969" name="Footer Placeholder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lang="en-US"/>
          </a:p>
        </p:txBody>
      </p:sp>
      <p:sp>
        <p:nvSpPr>
          <p:cNvPr id="1048970" name="Slide Number Placeholder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50305E07-67EA-4042-A3F6-853A8AD8D209}" type="slidenum">
              <a:rPr lang="en-US" smtClean="0"/>
            </a:fld>
            <a:endParaRPr lang="en-US"/>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01" name=""/>
        <p:cNvGrpSpPr/>
        <p:nvPr/>
      </p:nvGrpSpPr>
      <p:grpSpPr>
        <a:xfrm>
          <a:off x="0" y="0"/>
          <a:ext cx="0" cy="0"/>
          <a:chOff x="0" y="0"/>
          <a:chExt cx="0" cy="0"/>
        </a:xfrm>
      </p:grpSpPr>
      <p:sp>
        <p:nvSpPr>
          <p:cNvPr id="1048961" name="页眉占位符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altLang="en-US" lang="zh-CN"/>
          </a:p>
        </p:txBody>
      </p:sp>
      <p:sp>
        <p:nvSpPr>
          <p:cNvPr id="1048962" name="日期占位符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D82A5992-9D73-4015-9385-ABE035416B29}" type="datetimeFigureOut">
              <a:rPr altLang="en-US" lang="zh-CN" smtClean="0"/>
            </a:fld>
            <a:endParaRPr altLang="en-US" lang="zh-CN"/>
          </a:p>
        </p:txBody>
      </p:sp>
      <p:sp>
        <p:nvSpPr>
          <p:cNvPr id="1048963" name="幻灯片图像占位符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altLang="en-US" lang="zh-CN"/>
          </a:p>
        </p:txBody>
      </p:sp>
      <p:sp>
        <p:nvSpPr>
          <p:cNvPr id="1048964" name="备注占位符 4"/>
          <p:cNvSpPr>
            <a:spLocks noGrp="1"/>
          </p:cNvSpPr>
          <p:nvPr>
            <p:ph type="body" sz="quarter" idx="3"/>
          </p:nvPr>
        </p:nvSpPr>
        <p:spPr>
          <a:xfrm>
            <a:off x="685800" y="4343400"/>
            <a:ext cx="5486400" cy="4114800"/>
          </a:xfrm>
          <a:prstGeom prst="rect"/>
        </p:spPr>
        <p:txBody>
          <a:bodyPr bIns="45720" lIns="91440" rIns="91440" rtlCol="0" tIns="45720" vert="horz"/>
          <a:p>
            <a:pPr lvl="0"/>
            <a:r>
              <a:rPr altLang="en-US" lang="zh-CN"/>
              <a:t>单击此处编辑母版文本样式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65" name="页脚占位符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altLang="en-US" lang="zh-CN"/>
          </a:p>
        </p:txBody>
      </p:sp>
      <p:sp>
        <p:nvSpPr>
          <p:cNvPr id="1048966" name="灯片编号占位符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7795A699-AB68-4A20-99FB-6F69DC266D45}"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1218565" eaLnBrk="1" hangingPunct="1" latinLnBrk="0" marL="0" rtl="0">
      <a:defRPr sz="1600" kern="1200">
        <a:solidFill>
          <a:schemeClr val="tx1"/>
        </a:solidFill>
        <a:latin typeface="+mn-lt"/>
        <a:ea typeface="+mn-ea"/>
        <a:cs typeface="+mn-cs"/>
      </a:defRPr>
    </a:lvl1pPr>
    <a:lvl2pPr algn="l" defTabSz="1218565" eaLnBrk="1" hangingPunct="1" latinLnBrk="0" marL="609600" rtl="0">
      <a:defRPr sz="1600" kern="1200">
        <a:solidFill>
          <a:schemeClr val="tx1"/>
        </a:solidFill>
        <a:latin typeface="+mn-lt"/>
        <a:ea typeface="+mn-ea"/>
        <a:cs typeface="+mn-cs"/>
      </a:defRPr>
    </a:lvl2pPr>
    <a:lvl3pPr algn="l" defTabSz="1218565" eaLnBrk="1" hangingPunct="1" latinLnBrk="0" marL="1219200" rtl="0">
      <a:defRPr sz="1600" kern="1200">
        <a:solidFill>
          <a:schemeClr val="tx1"/>
        </a:solidFill>
        <a:latin typeface="+mn-lt"/>
        <a:ea typeface="+mn-ea"/>
        <a:cs typeface="+mn-cs"/>
      </a:defRPr>
    </a:lvl3pPr>
    <a:lvl4pPr algn="l" defTabSz="1218565" eaLnBrk="1" hangingPunct="1" latinLnBrk="0" marL="1828800" rtl="0">
      <a:defRPr sz="1600" kern="1200">
        <a:solidFill>
          <a:schemeClr val="tx1"/>
        </a:solidFill>
        <a:latin typeface="+mn-lt"/>
        <a:ea typeface="+mn-ea"/>
        <a:cs typeface="+mn-cs"/>
      </a:defRPr>
    </a:lvl4pPr>
    <a:lvl5pPr algn="l" defTabSz="1218565" eaLnBrk="1" hangingPunct="1" latinLnBrk="0" marL="2437765" rtl="0">
      <a:defRPr sz="1600" kern="1200">
        <a:solidFill>
          <a:schemeClr val="tx1"/>
        </a:solidFill>
        <a:latin typeface="+mn-lt"/>
        <a:ea typeface="+mn-ea"/>
        <a:cs typeface="+mn-cs"/>
      </a:defRPr>
    </a:lvl5pPr>
    <a:lvl6pPr algn="l" defTabSz="1218565" eaLnBrk="1" hangingPunct="1" latinLnBrk="0" marL="3047365" rtl="0">
      <a:defRPr sz="1600" kern="1200">
        <a:solidFill>
          <a:schemeClr val="tx1"/>
        </a:solidFill>
        <a:latin typeface="+mn-lt"/>
        <a:ea typeface="+mn-ea"/>
        <a:cs typeface="+mn-cs"/>
      </a:defRPr>
    </a:lvl6pPr>
    <a:lvl7pPr algn="l" defTabSz="1218565" eaLnBrk="1" hangingPunct="1" latinLnBrk="0" marL="3656965" rtl="0">
      <a:defRPr sz="1600" kern="1200">
        <a:solidFill>
          <a:schemeClr val="tx1"/>
        </a:solidFill>
        <a:latin typeface="+mn-lt"/>
        <a:ea typeface="+mn-ea"/>
        <a:cs typeface="+mn-cs"/>
      </a:defRPr>
    </a:lvl7pPr>
    <a:lvl8pPr algn="l" defTabSz="1218565" eaLnBrk="1" hangingPunct="1" latinLnBrk="0" marL="4266565" rtl="0">
      <a:defRPr sz="1600" kern="1200">
        <a:solidFill>
          <a:schemeClr val="tx1"/>
        </a:solidFill>
        <a:latin typeface="+mn-lt"/>
        <a:ea typeface="+mn-ea"/>
        <a:cs typeface="+mn-cs"/>
      </a:defRPr>
    </a:lvl8pPr>
    <a:lvl9pPr algn="l" defTabSz="1218565" eaLnBrk="1" hangingPunct="1" latinLnBrk="0" marL="4876165" rtl="0">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589" name="幻灯片图像占位符 1"/>
          <p:cNvSpPr>
            <a:spLocks noChangeAspect="1" noRot="1" noGrp="1"/>
          </p:cNvSpPr>
          <p:nvPr>
            <p:ph type="sldImg"/>
          </p:nvPr>
        </p:nvSpPr>
        <p:spPr/>
      </p:sp>
      <p:sp>
        <p:nvSpPr>
          <p:cNvPr id="1048590" name="备注占位符 2"/>
          <p:cNvSpPr>
            <a:spLocks noGrp="1"/>
          </p:cNvSpPr>
          <p:nvPr>
            <p:ph type="body" idx="1"/>
          </p:nvPr>
        </p:nvSpPr>
        <p:spPr/>
        <p:txBody>
          <a:bodyPr>
            <a:normAutofit/>
          </a:bodyPr>
          <a:p>
            <a:endParaRPr altLang="en-US" lang="zh-CN"/>
          </a:p>
        </p:txBody>
      </p:sp>
      <p:sp>
        <p:nvSpPr>
          <p:cNvPr id="1048591" name="灯片编号占位符 3"/>
          <p:cNvSpPr>
            <a:spLocks noGrp="1"/>
          </p:cNvSpPr>
          <p:nvPr>
            <p:ph type="sldNum" sz="quarter" idx="10"/>
          </p:nvPr>
        </p:nvSpPr>
        <p:spPr/>
        <p:txBody>
          <a:bodyPr/>
          <a:p>
            <a:fld id="{7795A699-AB68-4A20-99FB-6F69DC266D45}" type="slidenum">
              <a:rPr altLang="en-US" lang="zh-CN" smtClean="0"/>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99" name="幻灯片图像占位符 1"/>
          <p:cNvSpPr>
            <a:spLocks noChangeAspect="1" noRot="1" noGrp="1"/>
          </p:cNvSpPr>
          <p:nvPr>
            <p:ph type="sldImg"/>
          </p:nvPr>
        </p:nvSpPr>
        <p:spPr/>
      </p:sp>
      <p:sp>
        <p:nvSpPr>
          <p:cNvPr id="1048600" name="备注占位符 2"/>
          <p:cNvSpPr>
            <a:spLocks noGrp="1"/>
          </p:cNvSpPr>
          <p:nvPr>
            <p:ph type="body" idx="1"/>
          </p:nvPr>
        </p:nvSpPr>
        <p:spPr/>
        <p:txBody>
          <a:bodyPr/>
          <a:p>
            <a:endParaRPr altLang="en-US" lang="zh-CN"/>
          </a:p>
        </p:txBody>
      </p:sp>
      <p:sp>
        <p:nvSpPr>
          <p:cNvPr id="1048601" name="灯片编号占位符 3"/>
          <p:cNvSpPr>
            <a:spLocks noGrp="1"/>
          </p:cNvSpPr>
          <p:nvPr>
            <p:ph type="sldNum" sz="quarter" idx="10"/>
          </p:nvPr>
        </p:nvSpPr>
        <p:spPr/>
        <p:txBody>
          <a:bodyPr/>
          <a:p>
            <a:pPr algn="r" defTabSz="914400" eaLnBrk="0" fontAlgn="base" hangingPunct="0" indent="0" latinLnBrk="0" lvl="0" marL="0" marR="0">
              <a:lnSpc>
                <a:spcPct val="100000"/>
              </a:lnSpc>
              <a:spcBef>
                <a:spcPct val="0"/>
              </a:spcBef>
              <a:spcAft>
                <a:spcPct val="0"/>
              </a:spcAft>
              <a:buClrTx/>
              <a:buSzTx/>
              <a:buFontTx/>
              <a:buNone/>
            </a:pPr>
            <a:fld id="{39AD698A-D66C-4FA1-BBD8-F72AE9E6E751}" type="slidenum">
              <a:rPr altLang="en-US" baseline="0" b="0" cap="none" sz="1200" i="0" kern="1200" kumimoji="0" lang="zh-CN" noProof="0" normalizeH="0" spc="0" strike="noStrike" u="none" smtClean="0">
                <a:ln>
                  <a:noFill/>
                </a:ln>
                <a:solidFill>
                  <a:prstClr val="black"/>
                </a:solidFill>
                <a:effectLst/>
                <a:uLnTx/>
                <a:uFillTx/>
                <a:latin typeface="Calibri" panose="020F0502020204030204" charset="0"/>
                <a:ea typeface="微软雅黑" panose="020B0503020204020204" charset="-122"/>
              </a:rPr>
            </a:fld>
            <a:endParaRPr altLang="en-US" baseline="0" b="0" cap="none" sz="1200" i="0" kern="1200" kumimoji="0" lang="zh-CN" noProof="0" normalizeH="0" spc="0" strike="noStrike" u="none">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10" name="幻灯片图像占位符 1"/>
          <p:cNvSpPr>
            <a:spLocks noChangeAspect="1" noRot="1" noGrp="1"/>
          </p:cNvSpPr>
          <p:nvPr>
            <p:ph type="sldImg"/>
          </p:nvPr>
        </p:nvSpPr>
        <p:spPr/>
      </p:sp>
      <p:sp>
        <p:nvSpPr>
          <p:cNvPr id="1048611" name="备注占位符 2"/>
          <p:cNvSpPr>
            <a:spLocks noGrp="1"/>
          </p:cNvSpPr>
          <p:nvPr>
            <p:ph type="body" idx="1"/>
          </p:nvPr>
        </p:nvSpPr>
        <p:spPr/>
        <p:txBody>
          <a:bodyPr/>
          <a:p>
            <a:endParaRPr altLang="en-US" lang="zh-CN"/>
          </a:p>
        </p:txBody>
      </p:sp>
      <p:sp>
        <p:nvSpPr>
          <p:cNvPr id="1048612" name="灯片编号占位符 3"/>
          <p:cNvSpPr>
            <a:spLocks noGrp="1"/>
          </p:cNvSpPr>
          <p:nvPr>
            <p:ph type="sldNum" sz="quarter" idx="10"/>
          </p:nvPr>
        </p:nvSpPr>
        <p:spPr/>
        <p:txBody>
          <a:bodyPr/>
          <a:p>
            <a:pPr algn="r" defTabSz="914400" eaLnBrk="0" fontAlgn="base" hangingPunct="0" indent="0" latinLnBrk="0" lvl="0" marL="0" marR="0">
              <a:lnSpc>
                <a:spcPct val="100000"/>
              </a:lnSpc>
              <a:spcBef>
                <a:spcPct val="0"/>
              </a:spcBef>
              <a:spcAft>
                <a:spcPct val="0"/>
              </a:spcAft>
              <a:buClrTx/>
              <a:buSzTx/>
              <a:buFontTx/>
              <a:buNone/>
            </a:pPr>
            <a:fld id="{39AD698A-D66C-4FA1-BBD8-F72AE9E6E751}" type="slidenum">
              <a:rPr altLang="en-US" baseline="0" b="0" cap="none" sz="1200" i="0" kern="1200" kumimoji="0" lang="zh-CN" noProof="0" normalizeH="0" spc="0" strike="noStrike" u="none" smtClean="0">
                <a:ln>
                  <a:noFill/>
                </a:ln>
                <a:solidFill>
                  <a:prstClr val="black"/>
                </a:solidFill>
                <a:effectLst/>
                <a:uLnTx/>
                <a:uFillTx/>
                <a:latin typeface="Calibri" panose="020F0502020204030204" charset="0"/>
                <a:ea typeface="微软雅黑" panose="020B0503020204020204" charset="-122"/>
              </a:rPr>
            </a:fld>
            <a:endParaRPr altLang="en-US" baseline="0" b="0" cap="none" sz="1200" i="0" kern="1200" kumimoji="0" lang="zh-CN" noProof="0" normalizeH="0" spc="0" strike="noStrike" u="none">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22" name="幻灯片图像占位符 1"/>
          <p:cNvSpPr>
            <a:spLocks noChangeAspect="1" noRot="1" noGrp="1"/>
          </p:cNvSpPr>
          <p:nvPr>
            <p:ph type="sldImg"/>
          </p:nvPr>
        </p:nvSpPr>
        <p:spPr/>
      </p:sp>
      <p:sp>
        <p:nvSpPr>
          <p:cNvPr id="1048623" name="备注占位符 2"/>
          <p:cNvSpPr>
            <a:spLocks noGrp="1"/>
          </p:cNvSpPr>
          <p:nvPr>
            <p:ph type="body" idx="1"/>
          </p:nvPr>
        </p:nvSpPr>
        <p:spPr/>
        <p:txBody>
          <a:bodyPr/>
          <a:p>
            <a:endParaRPr altLang="en-US" lang="zh-CN"/>
          </a:p>
        </p:txBody>
      </p:sp>
      <p:sp>
        <p:nvSpPr>
          <p:cNvPr id="1048624" name="灯片编号占位符 3"/>
          <p:cNvSpPr>
            <a:spLocks noGrp="1"/>
          </p:cNvSpPr>
          <p:nvPr>
            <p:ph type="sldNum" sz="quarter" idx="10"/>
          </p:nvPr>
        </p:nvSpPr>
        <p:spPr/>
        <p:txBody>
          <a:bodyPr/>
          <a:p>
            <a:pPr algn="r" defTabSz="914400" eaLnBrk="0" fontAlgn="base" hangingPunct="0" indent="0" latinLnBrk="0" lvl="0" marL="0" marR="0">
              <a:lnSpc>
                <a:spcPct val="100000"/>
              </a:lnSpc>
              <a:spcBef>
                <a:spcPct val="0"/>
              </a:spcBef>
              <a:spcAft>
                <a:spcPct val="0"/>
              </a:spcAft>
              <a:buClrTx/>
              <a:buSzTx/>
              <a:buFontTx/>
              <a:buNone/>
            </a:pPr>
            <a:fld id="{39AD698A-D66C-4FA1-BBD8-F72AE9E6E751}" type="slidenum">
              <a:rPr altLang="en-US" baseline="0" b="0" cap="none" sz="1200" i="0" kern="1200" kumimoji="0" lang="zh-CN" noProof="0" normalizeH="0" spc="0" strike="noStrike" u="none" smtClean="0">
                <a:ln>
                  <a:noFill/>
                </a:ln>
                <a:solidFill>
                  <a:prstClr val="black"/>
                </a:solidFill>
                <a:effectLst/>
                <a:uLnTx/>
                <a:uFillTx/>
                <a:latin typeface="Calibri" panose="020F0502020204030204" charset="0"/>
                <a:ea typeface="微软雅黑" panose="020B0503020204020204" charset="-122"/>
              </a:rPr>
            </a:fld>
            <a:endParaRPr altLang="en-US" baseline="0" b="0" cap="none" sz="1200" i="0" kern="1200" kumimoji="0" lang="zh-CN" noProof="0" normalizeH="0" spc="0" strike="noStrike" u="none">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30" name="幻灯片图像占位符 1"/>
          <p:cNvSpPr>
            <a:spLocks noChangeAspect="1" noRot="1" noGrp="1"/>
          </p:cNvSpPr>
          <p:nvPr>
            <p:ph type="sldImg"/>
          </p:nvPr>
        </p:nvSpPr>
        <p:spPr/>
      </p:sp>
      <p:sp>
        <p:nvSpPr>
          <p:cNvPr id="1048631" name="备注占位符 2"/>
          <p:cNvSpPr>
            <a:spLocks noGrp="1"/>
          </p:cNvSpPr>
          <p:nvPr>
            <p:ph type="body" idx="1"/>
          </p:nvPr>
        </p:nvSpPr>
        <p:spPr/>
        <p:txBody>
          <a:bodyPr/>
          <a:p>
            <a:endParaRPr altLang="en-US" lang="zh-CN"/>
          </a:p>
        </p:txBody>
      </p:sp>
      <p:sp>
        <p:nvSpPr>
          <p:cNvPr id="1048632" name="灯片编号占位符 3"/>
          <p:cNvSpPr>
            <a:spLocks noGrp="1"/>
          </p:cNvSpPr>
          <p:nvPr>
            <p:ph type="sldNum" sz="quarter" idx="10"/>
          </p:nvPr>
        </p:nvSpPr>
        <p:spPr/>
        <p:txBody>
          <a:bodyPr/>
          <a:p>
            <a:pPr algn="r" defTabSz="914400" eaLnBrk="0" fontAlgn="base" hangingPunct="0" indent="0" latinLnBrk="0" lvl="0" marL="0" marR="0">
              <a:lnSpc>
                <a:spcPct val="100000"/>
              </a:lnSpc>
              <a:spcBef>
                <a:spcPct val="0"/>
              </a:spcBef>
              <a:spcAft>
                <a:spcPct val="0"/>
              </a:spcAft>
              <a:buClrTx/>
              <a:buSzTx/>
              <a:buFontTx/>
              <a:buNone/>
            </a:pPr>
            <a:fld id="{39AD698A-D66C-4FA1-BBD8-F72AE9E6E751}" type="slidenum">
              <a:rPr altLang="en-US" baseline="0" b="0" cap="none" sz="1200" i="0" kern="1200" kumimoji="0" lang="zh-CN" noProof="0" normalizeH="0" spc="0" strike="noStrike" u="none" smtClean="0">
                <a:ln>
                  <a:noFill/>
                </a:ln>
                <a:solidFill>
                  <a:prstClr val="black"/>
                </a:solidFill>
                <a:effectLst/>
                <a:uLnTx/>
                <a:uFillTx/>
                <a:latin typeface="Calibri" panose="020F0502020204030204" charset="0"/>
                <a:ea typeface="微软雅黑" panose="020B0503020204020204" charset="-122"/>
              </a:rPr>
            </a:fld>
            <a:endParaRPr altLang="en-US" baseline="0" b="0" cap="none" sz="1200" i="0" kern="1200" kumimoji="0" lang="zh-CN" noProof="0" normalizeH="0" spc="0" strike="noStrike" u="none">
              <a:ln>
                <a:noFill/>
              </a:ln>
              <a:solidFill>
                <a:prstClr val="black"/>
              </a:solidFill>
              <a:effectLst/>
              <a:uLnTx/>
              <a:uFillTx/>
              <a:latin typeface="Calibri" panose="020F0502020204030204" charset="0"/>
              <a:ea typeface="微软雅黑" panose="020B050302020402020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762" name="幻灯片图像占位符 1"/>
          <p:cNvSpPr>
            <a:spLocks noChangeAspect="1" noRot="1" noGrp="1"/>
          </p:cNvSpPr>
          <p:nvPr>
            <p:ph type="sldImg"/>
          </p:nvPr>
        </p:nvSpPr>
        <p:spPr/>
      </p:sp>
      <p:sp>
        <p:nvSpPr>
          <p:cNvPr id="1048763" name="备注占位符 2"/>
          <p:cNvSpPr>
            <a:spLocks noGrp="1"/>
          </p:cNvSpPr>
          <p:nvPr>
            <p:ph type="body" idx="1"/>
          </p:nvPr>
        </p:nvSpPr>
        <p:spPr/>
        <p:txBody>
          <a:bodyPr/>
          <a:p>
            <a:endParaRPr altLang="en-US" lang="zh-CN"/>
          </a:p>
        </p:txBody>
      </p:sp>
      <p:sp>
        <p:nvSpPr>
          <p:cNvPr id="1048764" name="灯片编号占位符 3"/>
          <p:cNvSpPr>
            <a:spLocks noGrp="1"/>
          </p:cNvSpPr>
          <p:nvPr>
            <p:ph type="sldNum" sz="quarter" idx="10"/>
          </p:nvPr>
        </p:nvSpPr>
        <p:spPr/>
        <p:txBody>
          <a:bodyPr/>
          <a:p>
            <a:fld id="{05D57375-9F61-4C04-BCBC-3694323D11CE}" type="slidenum">
              <a:rPr altLang="en-US" lang="zh-CN" smtClean="0"/>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798" name="幻灯片图像占位符 1"/>
          <p:cNvSpPr>
            <a:spLocks noChangeAspect="1" noRot="1" noGrp="1"/>
          </p:cNvSpPr>
          <p:nvPr>
            <p:ph type="sldImg"/>
          </p:nvPr>
        </p:nvSpPr>
        <p:spPr/>
      </p:sp>
      <p:sp>
        <p:nvSpPr>
          <p:cNvPr id="1048799" name="备注占位符 2"/>
          <p:cNvSpPr>
            <a:spLocks noGrp="1"/>
          </p:cNvSpPr>
          <p:nvPr>
            <p:ph type="body" idx="1"/>
          </p:nvPr>
        </p:nvSpPr>
        <p:spPr/>
        <p:txBody>
          <a:bodyPr/>
          <a:p>
            <a:endParaRPr altLang="en-US" lang="zh-CN"/>
          </a:p>
        </p:txBody>
      </p:sp>
      <p:sp>
        <p:nvSpPr>
          <p:cNvPr id="1048800" name="灯片编号占位符 3"/>
          <p:cNvSpPr>
            <a:spLocks noGrp="1"/>
          </p:cNvSpPr>
          <p:nvPr>
            <p:ph type="sldNum" sz="quarter" idx="10"/>
          </p:nvPr>
        </p:nvSpPr>
        <p:spPr/>
        <p:txBody>
          <a:bodyPr/>
          <a:p>
            <a:fld id="{05D57375-9F61-4C04-BCBC-3694323D11CE}" type="slidenum">
              <a:rPr altLang="en-US" lang="zh-CN" smtClean="0"/>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p:sp>
        <p:nvSpPr>
          <p:cNvPr id="1048941" name="幻灯片图像占位符 1"/>
          <p:cNvSpPr>
            <a:spLocks noChangeAspect="1" noRot="1" noGrp="1"/>
          </p:cNvSpPr>
          <p:nvPr>
            <p:ph type="sldImg"/>
          </p:nvPr>
        </p:nvSpPr>
        <p:spPr/>
      </p:sp>
      <p:sp>
        <p:nvSpPr>
          <p:cNvPr id="1048942" name="备注占位符 2"/>
          <p:cNvSpPr>
            <a:spLocks noGrp="1"/>
          </p:cNvSpPr>
          <p:nvPr>
            <p:ph type="body" idx="1"/>
          </p:nvPr>
        </p:nvSpPr>
        <p:spPr/>
        <p:txBody>
          <a:bodyPr>
            <a:normAutofit/>
          </a:bodyPr>
          <a:p>
            <a:endParaRPr altLang="en-US" lang="zh-CN"/>
          </a:p>
        </p:txBody>
      </p:sp>
      <p:sp>
        <p:nvSpPr>
          <p:cNvPr id="1048943" name="灯片编号占位符 3"/>
          <p:cNvSpPr>
            <a:spLocks noGrp="1"/>
          </p:cNvSpPr>
          <p:nvPr>
            <p:ph type="sldNum" sz="quarter" idx="10"/>
          </p:nvPr>
        </p:nvSpPr>
        <p:spPr/>
        <p:txBody>
          <a:bodyPr/>
          <a:p>
            <a:fld id="{7795A699-AB68-4A20-99FB-6F69DC266D45}" type="slidenum">
              <a:rPr altLang="en-US" lang="zh-CN" smtClean="0"/>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bg>
      <p:bgPr>
        <a:blipFill rotWithShape="1" dpi="0">
          <a:blip xmlns:r="http://schemas.openxmlformats.org/officeDocument/2006/relationships" r:embed="rId1" cstate="print">
            <a:lum/>
          </a:blip>
          <a:srcRect/>
          <a:stretch>
            <a:fillRect/>
          </a:stretch>
        </a:blipFill>
        <a:effectLst/>
      </p:bgPr>
    </p:bg>
    <p:spTree>
      <p:nvGrpSpPr>
        <p:cNvPr id="24" name=""/>
        <p:cNvGrpSpPr/>
        <p:nvPr/>
      </p:nvGrpSpPr>
      <p:grpSpPr>
        <a:xfrm>
          <a:off x="0" y="0"/>
          <a:ext cx="0" cy="0"/>
          <a:chOff x="0" y="0"/>
          <a:chExt cx="0" cy="0"/>
        </a:xfrm>
      </p:grpSpPr>
      <p:sp>
        <p:nvSpPr>
          <p:cNvPr id="1048582" name="矩形 6"/>
          <p:cNvSpPr/>
          <p:nvPr/>
        </p:nvSpPr>
        <p:spPr>
          <a:xfrm>
            <a:off x="0" y="4002119"/>
            <a:ext cx="12192000" cy="2863003"/>
          </a:xfrm>
          <a:prstGeom prst="rect"/>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583" name="标题 1"/>
          <p:cNvSpPr>
            <a:spLocks noGrp="1"/>
          </p:cNvSpPr>
          <p:nvPr>
            <p:ph type="ctrTitle" hasCustomPrompt="1"/>
          </p:nvPr>
        </p:nvSpPr>
        <p:spPr>
          <a:xfrm>
            <a:off x="804897" y="4676849"/>
            <a:ext cx="10582205" cy="980911"/>
          </a:xfrm>
        </p:spPr>
        <p:txBody>
          <a:bodyPr anchor="b">
            <a:normAutofit/>
          </a:bodyPr>
          <a:lstStyle>
            <a:lvl1pPr algn="ctr">
              <a:defRPr b="1" sz="4800">
                <a:solidFill>
                  <a:schemeClr val="bg1"/>
                </a:solidFill>
              </a:defRPr>
            </a:lvl1pPr>
          </a:lstStyle>
          <a:p>
            <a:r>
              <a:rPr altLang="en-US" dirty="0" lang="zh-CN" smtClean="0"/>
              <a:t>单击此处编辑标题</a:t>
            </a:r>
            <a:endParaRPr altLang="en-US" dirty="0" lang="zh-CN"/>
          </a:p>
        </p:txBody>
      </p:sp>
      <p:sp>
        <p:nvSpPr>
          <p:cNvPr id="1048584" name="副标题 2"/>
          <p:cNvSpPr>
            <a:spLocks noGrp="1"/>
          </p:cNvSpPr>
          <p:nvPr>
            <p:ph type="subTitle" idx="1"/>
          </p:nvPr>
        </p:nvSpPr>
        <p:spPr>
          <a:xfrm>
            <a:off x="804897" y="5662749"/>
            <a:ext cx="10582205" cy="426913"/>
          </a:xfrm>
        </p:spPr>
        <p:txBody>
          <a:bodyPr>
            <a:normAutofit/>
          </a:bodyPr>
          <a:lstStyle>
            <a:lvl1pPr algn="ctr" indent="0" marL="0">
              <a:buNone/>
              <a:defRPr sz="1800">
                <a:solidFill>
                  <a:schemeClr val="bg1"/>
                </a:solidFill>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dirty="0" lang="zh-CN" smtClean="0"/>
              <a:t>单击此处编辑母版副标题样式</a:t>
            </a:r>
            <a:endParaRPr altLang="en-US" dirty="0" lang="zh-CN"/>
          </a:p>
        </p:txBody>
      </p:sp>
      <p:sp>
        <p:nvSpPr>
          <p:cNvPr id="1048585" name="日期占位符 3"/>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586" name="页脚占位符 4"/>
          <p:cNvSpPr>
            <a:spLocks noGrp="1"/>
          </p:cNvSpPr>
          <p:nvPr>
            <p:ph type="ftr" sz="quarter" idx="11"/>
          </p:nvPr>
        </p:nvSpPr>
        <p:spPr/>
        <p:txBody>
          <a:bodyPr/>
          <a:p>
            <a:endParaRPr altLang="en-US" lang="zh-CN"/>
          </a:p>
        </p:txBody>
      </p:sp>
      <p:sp>
        <p:nvSpPr>
          <p:cNvPr id="1048587" name="灯片编号占位符 5"/>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99" name=""/>
        <p:cNvGrpSpPr/>
        <p:nvPr/>
      </p:nvGrpSpPr>
      <p:grpSpPr>
        <a:xfrm>
          <a:off x="0" y="0"/>
          <a:ext cx="0" cy="0"/>
          <a:chOff x="0" y="0"/>
          <a:chExt cx="0" cy="0"/>
        </a:xfrm>
      </p:grpSpPr>
      <p:sp>
        <p:nvSpPr>
          <p:cNvPr id="1048949" name="日期占位符 2"/>
          <p:cNvSpPr>
            <a:spLocks noGrp="1"/>
          </p:cNvSpPr>
          <p:nvPr>
            <p:ph type="dt" sz="half" idx="10"/>
          </p:nvPr>
        </p:nvSpPr>
        <p:spPr/>
        <p:txBody>
          <a:bodyPr/>
          <a:p>
            <a:fld id="{760FBDFE-C587-4B4C-A407-44438C67B59E}" type="datetimeFigureOut">
              <a:rPr altLang="en-US" lang="zh-CN" smtClean="0"/>
            </a:fld>
            <a:endParaRPr altLang="en-US" lang="zh-CN"/>
          </a:p>
        </p:txBody>
      </p:sp>
      <p:sp>
        <p:nvSpPr>
          <p:cNvPr id="1048950" name="页脚占位符 3"/>
          <p:cNvSpPr>
            <a:spLocks noGrp="1"/>
          </p:cNvSpPr>
          <p:nvPr>
            <p:ph type="ftr" sz="quarter" idx="11"/>
          </p:nvPr>
        </p:nvSpPr>
        <p:spPr/>
        <p:txBody>
          <a:bodyPr/>
          <a:p>
            <a:endParaRPr altLang="en-US" lang="zh-CN"/>
          </a:p>
        </p:txBody>
      </p:sp>
      <p:sp>
        <p:nvSpPr>
          <p:cNvPr id="1048951" name="灯片编号占位符 4"/>
          <p:cNvSpPr>
            <a:spLocks noGrp="1"/>
          </p:cNvSpPr>
          <p:nvPr>
            <p:ph type="sldNum" sz="quarter" idx="12"/>
          </p:nvPr>
        </p:nvSpPr>
        <p:spPr/>
        <p:txBody>
          <a:bodyPr/>
          <a:p>
            <a:fld id="{49AE70B2-8BF9-45C0-BB95-33D1B9D3A854}" type="slidenum">
              <a:rPr altLang="en-US" lang="zh-CN" smtClean="0"/>
            </a:fld>
            <a:endParaRPr altLang="en-US" lang="zh-CN"/>
          </a:p>
        </p:txBody>
      </p:sp>
      <p:sp>
        <p:nvSpPr>
          <p:cNvPr id="1048952" name="内容占位符 6"/>
          <p:cNvSpPr>
            <a:spLocks noGrp="1"/>
          </p:cNvSpPr>
          <p:nvPr>
            <p:ph sz="quarter" idx="13"/>
          </p:nvPr>
        </p:nvSpPr>
        <p:spPr>
          <a:xfrm>
            <a:off x="838200" y="551543"/>
            <a:ext cx="10515600" cy="5558971"/>
          </a:xfrm>
        </p:spPr>
        <p:txBody>
          <a:bodyPr/>
          <a:p>
            <a:pPr lvl="0"/>
            <a:r>
              <a:rPr altLang="en-US" dirty="0" lang="zh-CN" smtClean="0"/>
              <a:t>单击此处编辑母版文本样式</a:t>
            </a:r>
            <a:endParaRPr altLang="en-US" dirty="0" lang="zh-CN" smtClean="0"/>
          </a:p>
          <a:p>
            <a:pPr lvl="1"/>
            <a:r>
              <a:rPr altLang="en-US" dirty="0" lang="zh-CN" smtClean="0"/>
              <a:t>第二级</a:t>
            </a:r>
            <a:endParaRPr altLang="en-US" dirty="0" lang="zh-CN" smtClean="0"/>
          </a:p>
          <a:p>
            <a:pPr lvl="2"/>
            <a:r>
              <a:rPr altLang="en-US" dirty="0" lang="zh-CN" smtClean="0"/>
              <a:t>第三级</a:t>
            </a:r>
            <a:endParaRPr altLang="en-US" dirty="0" lang="zh-CN" smtClean="0"/>
          </a:p>
          <a:p>
            <a:pPr lvl="3"/>
            <a:r>
              <a:rPr altLang="en-US" dirty="0" lang="zh-CN" smtClean="0"/>
              <a:t>第四级</a:t>
            </a:r>
            <a:endParaRPr altLang="en-US" dirty="0" lang="zh-CN" smtClean="0"/>
          </a:p>
          <a:p>
            <a:pPr lvl="4"/>
            <a:r>
              <a:rPr altLang="en-US" dirty="0" lang="zh-CN" smtClean="0"/>
              <a:t>第五级</a:t>
            </a:r>
            <a:endParaRPr altLang="en-US" dirty="0"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35" name=""/>
        <p:cNvGrpSpPr/>
        <p:nvPr/>
      </p:nvGrpSpPr>
      <p:grpSpPr>
        <a:xfrm>
          <a:off x="0" y="0"/>
          <a:ext cx="0" cy="0"/>
          <a:chOff x="0" y="0"/>
          <a:chExt cx="0" cy="0"/>
        </a:xfrm>
      </p:grpSpPr>
      <p:sp>
        <p:nvSpPr>
          <p:cNvPr id="1048592" name="标题 1"/>
          <p:cNvSpPr>
            <a:spLocks noGrp="1"/>
          </p:cNvSpPr>
          <p:nvPr>
            <p:ph type="title"/>
          </p:nvPr>
        </p:nvSpPr>
        <p:spPr/>
        <p:txBody>
          <a:bodyPr/>
          <a:p>
            <a:r>
              <a:rPr altLang="en-US" lang="zh-CN" smtClean="0"/>
              <a:t>单击此处编辑母版标题样式</a:t>
            </a:r>
            <a:endParaRPr altLang="en-US" lang="zh-CN"/>
          </a:p>
        </p:txBody>
      </p:sp>
      <p:sp>
        <p:nvSpPr>
          <p:cNvPr id="1048593" name="内容占位符 2"/>
          <p:cNvSpPr>
            <a:spLocks noGrp="1"/>
          </p:cNvSpPr>
          <p:nvPr>
            <p:ph idx="1"/>
          </p:nvPr>
        </p:nvSpPr>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594" name="日期占位符 3"/>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595" name="页脚占位符 4"/>
          <p:cNvSpPr>
            <a:spLocks noGrp="1"/>
          </p:cNvSpPr>
          <p:nvPr>
            <p:ph type="ftr" sz="quarter" idx="11"/>
          </p:nvPr>
        </p:nvSpPr>
        <p:spPr/>
        <p:txBody>
          <a:bodyPr/>
          <a:p>
            <a:endParaRPr altLang="en-US" lang="zh-CN"/>
          </a:p>
        </p:txBody>
      </p:sp>
      <p:sp>
        <p:nvSpPr>
          <p:cNvPr id="1048596" name="灯片编号占位符 5"/>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dpi="0">
          <a:blip xmlns:r="http://schemas.openxmlformats.org/officeDocument/2006/relationships" r:embed="rId1" cstate="print">
            <a:lum/>
          </a:blip>
          <a:srcRect/>
          <a:stretch>
            <a:fillRect/>
          </a:stretch>
        </a:blipFill>
        <a:effectLst/>
      </p:bgPr>
    </p:bg>
    <p:spTree>
      <p:nvGrpSpPr>
        <p:cNvPr id="66" name=""/>
        <p:cNvGrpSpPr/>
        <p:nvPr/>
      </p:nvGrpSpPr>
      <p:grpSpPr>
        <a:xfrm>
          <a:off x="0" y="0"/>
          <a:ext cx="0" cy="0"/>
          <a:chOff x="0" y="0"/>
          <a:chExt cx="0" cy="0"/>
        </a:xfrm>
      </p:grpSpPr>
      <p:sp>
        <p:nvSpPr>
          <p:cNvPr id="1048733" name="矩形 6"/>
          <p:cNvSpPr/>
          <p:nvPr/>
        </p:nvSpPr>
        <p:spPr>
          <a:xfrm>
            <a:off x="0" y="4002119"/>
            <a:ext cx="12192000" cy="2863003"/>
          </a:xfrm>
          <a:prstGeom prst="rect"/>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cxnSp>
        <p:nvCxnSpPr>
          <p:cNvPr id="3145728" name="直接连接符 8"/>
          <p:cNvCxnSpPr>
            <a:cxnSpLocks/>
          </p:cNvCxnSpPr>
          <p:nvPr/>
        </p:nvCxnSpPr>
        <p:spPr>
          <a:xfrm flipV="1">
            <a:off x="5513633" y="4385874"/>
            <a:ext cx="0" cy="1893892"/>
          </a:xfrm>
          <a:prstGeom prst="line"/>
          <a:ln w="12700">
            <a:solidFill>
              <a:schemeClr val="accent3">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048734" name="椭圆 9"/>
          <p:cNvSpPr/>
          <p:nvPr/>
        </p:nvSpPr>
        <p:spPr>
          <a:xfrm>
            <a:off x="3695733" y="4689666"/>
            <a:ext cx="1338963" cy="1339036"/>
          </a:xfrm>
          <a:prstGeom prst="ellipse"/>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solidFill>
                <a:srgbClr val="080808"/>
              </a:solidFill>
              <a:latin typeface="+mj-ea"/>
              <a:ea typeface="+mj-ea"/>
            </a:endParaRPr>
          </a:p>
        </p:txBody>
      </p:sp>
      <p:sp>
        <p:nvSpPr>
          <p:cNvPr id="1048735" name="标题 1"/>
          <p:cNvSpPr>
            <a:spLocks noGrp="1"/>
          </p:cNvSpPr>
          <p:nvPr>
            <p:ph type="title" hasCustomPrompt="1"/>
          </p:nvPr>
        </p:nvSpPr>
        <p:spPr>
          <a:xfrm>
            <a:off x="5765824" y="5013267"/>
            <a:ext cx="4506640" cy="759311"/>
          </a:xfrm>
        </p:spPr>
        <p:txBody>
          <a:bodyPr anchor="ctr" bIns="46800" lIns="90000" rIns="90000" tIns="46800">
            <a:normAutofit/>
          </a:bodyPr>
          <a:lstStyle>
            <a:lvl1pPr algn="l">
              <a:defRPr sz="3600">
                <a:solidFill>
                  <a:schemeClr val="bg1"/>
                </a:solidFill>
              </a:defRPr>
            </a:lvl1pPr>
          </a:lstStyle>
          <a:p>
            <a:r>
              <a:rPr altLang="en-US" dirty="0" lang="zh-CN" smtClean="0"/>
              <a:t>单击此处编辑标题</a:t>
            </a:r>
            <a:endParaRPr altLang="en-US" dirty="0" lang="zh-CN"/>
          </a:p>
        </p:txBody>
      </p:sp>
      <p:sp>
        <p:nvSpPr>
          <p:cNvPr id="1048736" name="日期占位符 3"/>
          <p:cNvSpPr>
            <a:spLocks noGrp="1"/>
          </p:cNvSpPr>
          <p:nvPr>
            <p:ph type="dt" sz="half" idx="10"/>
          </p:nvPr>
        </p:nvSpPr>
        <p:spPr/>
        <p:txBody>
          <a:bodyPr bIns="46800" lIns="90000" rIns="90000" tIns="46800"/>
          <a:p>
            <a:fld id="{ECDC9C37-1C8F-49B6-BB3F-48851782F11D}" type="datetimeFigureOut">
              <a:rPr altLang="en-US" lang="zh-CN" smtClean="0"/>
            </a:fld>
            <a:endParaRPr altLang="en-US" lang="zh-CN"/>
          </a:p>
        </p:txBody>
      </p:sp>
      <p:sp>
        <p:nvSpPr>
          <p:cNvPr id="1048737" name="页脚占位符 4"/>
          <p:cNvSpPr>
            <a:spLocks noGrp="1"/>
          </p:cNvSpPr>
          <p:nvPr>
            <p:ph type="ftr" sz="quarter" idx="11"/>
          </p:nvPr>
        </p:nvSpPr>
        <p:spPr/>
        <p:txBody>
          <a:bodyPr bIns="46800" lIns="90000" rIns="90000" tIns="46800"/>
          <a:p>
            <a:endParaRPr altLang="en-US" lang="zh-CN"/>
          </a:p>
        </p:txBody>
      </p:sp>
      <p:sp>
        <p:nvSpPr>
          <p:cNvPr id="1048738" name="灯片编号占位符 5"/>
          <p:cNvSpPr>
            <a:spLocks noGrp="1"/>
          </p:cNvSpPr>
          <p:nvPr>
            <p:ph type="sldNum" sz="quarter" idx="12"/>
          </p:nvPr>
        </p:nvSpPr>
        <p:spPr/>
        <p:txBody>
          <a:bodyPr bIns="46800" lIns="90000" rIns="90000" tIns="46800"/>
          <a:p>
            <a:fld id="{8F7A040D-DA85-4274-AD3F-460C14816805}" type="slidenum">
              <a:rPr altLang="en-US" lang="zh-CN" smtClean="0"/>
            </a:fld>
            <a:endParaRPr altLang="en-US" lang="zh-C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2" presetSubtype="4">
                                  <p:stCondLst>
                                    <p:cond delay="0"/>
                                  </p:stCondLst>
                                  <p:childTnLst>
                                    <p:set>
                                      <p:cBhvr>
                                        <p:cTn dur="1" fill="hold" id="6">
                                          <p:stCondLst>
                                            <p:cond delay="0"/>
                                          </p:stCondLst>
                                        </p:cTn>
                                        <p:tgtEl>
                                          <p:spTgt spid="3145728"/>
                                        </p:tgtEl>
                                        <p:attrNameLst>
                                          <p:attrName>style.visibility</p:attrName>
                                        </p:attrNameLst>
                                      </p:cBhvr>
                                      <p:to>
                                        <p:strVal val="visible"/>
                                      </p:to>
                                    </p:set>
                                    <p:animEffect transition="in" filter="wipe(down)">
                                      <p:cBhvr>
                                        <p:cTn dur="500" id="7"/>
                                        <p:tgtEl>
                                          <p:spTgt spid="314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43" name=""/>
        <p:cNvGrpSpPr/>
        <p:nvPr/>
      </p:nvGrpSpPr>
      <p:grpSpPr>
        <a:xfrm>
          <a:off x="0" y="0"/>
          <a:ext cx="0" cy="0"/>
          <a:chOff x="0" y="0"/>
          <a:chExt cx="0" cy="0"/>
        </a:xfrm>
      </p:grpSpPr>
      <p:sp>
        <p:nvSpPr>
          <p:cNvPr id="1048613" name="标题 1"/>
          <p:cNvSpPr>
            <a:spLocks noGrp="1"/>
          </p:cNvSpPr>
          <p:nvPr>
            <p:ph type="title"/>
          </p:nvPr>
        </p:nvSpPr>
        <p:spPr/>
        <p:txBody>
          <a:bodyPr/>
          <a:p>
            <a:r>
              <a:rPr altLang="en-US" lang="zh-CN" smtClean="0"/>
              <a:t>单击此处编辑母版标题样式</a:t>
            </a:r>
            <a:endParaRPr altLang="en-US" lang="zh-CN"/>
          </a:p>
        </p:txBody>
      </p:sp>
      <p:sp>
        <p:nvSpPr>
          <p:cNvPr id="1048614" name="内容占位符 2"/>
          <p:cNvSpPr>
            <a:spLocks noGrp="1"/>
          </p:cNvSpPr>
          <p:nvPr>
            <p:ph sz="half" idx="1"/>
          </p:nvPr>
        </p:nvSpPr>
        <p:spPr>
          <a:xfrm>
            <a:off x="838200" y="1825625"/>
            <a:ext cx="5181600" cy="435133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15" name="内容占位符 3"/>
          <p:cNvSpPr>
            <a:spLocks noGrp="1"/>
          </p:cNvSpPr>
          <p:nvPr>
            <p:ph sz="half" idx="2"/>
          </p:nvPr>
        </p:nvSpPr>
        <p:spPr>
          <a:xfrm>
            <a:off x="6172200" y="1825625"/>
            <a:ext cx="5181600" cy="435133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16" name="日期占位符 4"/>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617" name="页脚占位符 5"/>
          <p:cNvSpPr>
            <a:spLocks noGrp="1"/>
          </p:cNvSpPr>
          <p:nvPr>
            <p:ph type="ftr" sz="quarter" idx="11"/>
          </p:nvPr>
        </p:nvSpPr>
        <p:spPr/>
        <p:txBody>
          <a:bodyPr/>
          <a:p>
            <a:endParaRPr altLang="en-US" lang="zh-CN"/>
          </a:p>
        </p:txBody>
      </p:sp>
      <p:sp>
        <p:nvSpPr>
          <p:cNvPr id="1048618" name="灯片编号占位符 6"/>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100" name=""/>
        <p:cNvGrpSpPr/>
        <p:nvPr/>
      </p:nvGrpSpPr>
      <p:grpSpPr>
        <a:xfrm>
          <a:off x="0" y="0"/>
          <a:ext cx="0" cy="0"/>
          <a:chOff x="0" y="0"/>
          <a:chExt cx="0" cy="0"/>
        </a:xfrm>
      </p:grpSpPr>
      <p:sp>
        <p:nvSpPr>
          <p:cNvPr id="1048953" name="标题 1"/>
          <p:cNvSpPr>
            <a:spLocks noGrp="1"/>
          </p:cNvSpPr>
          <p:nvPr>
            <p:ph type="title"/>
          </p:nvPr>
        </p:nvSpPr>
        <p:spPr>
          <a:xfrm>
            <a:off x="839788" y="231229"/>
            <a:ext cx="10515600" cy="1325563"/>
          </a:xfrm>
        </p:spPr>
        <p:txBody>
          <a:bodyPr/>
          <a:p>
            <a:r>
              <a:rPr altLang="en-US" lang="zh-CN" smtClean="0"/>
              <a:t>单击此处编辑母版标题样式</a:t>
            </a:r>
            <a:endParaRPr altLang="en-US" lang="zh-CN"/>
          </a:p>
        </p:txBody>
      </p:sp>
      <p:sp>
        <p:nvSpPr>
          <p:cNvPr id="1048954" name="文本占位符 2"/>
          <p:cNvSpPr>
            <a:spLocks noGrp="1"/>
          </p:cNvSpPr>
          <p:nvPr>
            <p:ph type="body" idx="1"/>
          </p:nvPr>
        </p:nvSpPr>
        <p:spPr>
          <a:xfrm>
            <a:off x="839788" y="1666649"/>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单击此处编辑母版文本样式</a:t>
            </a:r>
            <a:endParaRPr altLang="en-US" lang="zh-CN" smtClean="0"/>
          </a:p>
        </p:txBody>
      </p:sp>
      <p:sp>
        <p:nvSpPr>
          <p:cNvPr id="1048955" name="内容占位符 3"/>
          <p:cNvSpPr>
            <a:spLocks noGrp="1"/>
          </p:cNvSpPr>
          <p:nvPr>
            <p:ph sz="half" idx="2"/>
          </p:nvPr>
        </p:nvSpPr>
        <p:spPr>
          <a:xfrm>
            <a:off x="839788" y="2505075"/>
            <a:ext cx="5157787" cy="368458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956" name="文本占位符 4"/>
          <p:cNvSpPr>
            <a:spLocks noGrp="1"/>
          </p:cNvSpPr>
          <p:nvPr>
            <p:ph type="body" sz="quarter" idx="3"/>
          </p:nvPr>
        </p:nvSpPr>
        <p:spPr>
          <a:xfrm>
            <a:off x="6172200" y="1666649"/>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smtClean="0"/>
              <a:t>单击此处编辑母版文本样式</a:t>
            </a:r>
            <a:endParaRPr altLang="en-US" lang="zh-CN" smtClean="0"/>
          </a:p>
        </p:txBody>
      </p:sp>
      <p:sp>
        <p:nvSpPr>
          <p:cNvPr id="1048957" name="内容占位符 5"/>
          <p:cNvSpPr>
            <a:spLocks noGrp="1"/>
          </p:cNvSpPr>
          <p:nvPr>
            <p:ph sz="quarter" idx="4"/>
          </p:nvPr>
        </p:nvSpPr>
        <p:spPr>
          <a:xfrm>
            <a:off x="6172200" y="2505075"/>
            <a:ext cx="5183188" cy="3684588"/>
          </a:xfrm>
        </p:spPr>
        <p:txBody>
          <a:bodyPr/>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958" name="日期占位符 6"/>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959" name="页脚占位符 7"/>
          <p:cNvSpPr>
            <a:spLocks noGrp="1"/>
          </p:cNvSpPr>
          <p:nvPr>
            <p:ph type="ftr" sz="quarter" idx="11"/>
          </p:nvPr>
        </p:nvSpPr>
        <p:spPr/>
        <p:txBody>
          <a:bodyPr/>
          <a:p>
            <a:endParaRPr altLang="en-US" lang="zh-CN"/>
          </a:p>
        </p:txBody>
      </p:sp>
      <p:sp>
        <p:nvSpPr>
          <p:cNvPr id="1048960" name="灯片编号占位符 8"/>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rotWithShape="1" dpi="0">
          <a:blip xmlns:r="http://schemas.openxmlformats.org/officeDocument/2006/relationships" r:embed="rId1" cstate="print">
            <a:lum/>
          </a:blip>
          <a:srcRect/>
          <a:stretch>
            <a:fillRect/>
          </a:stretch>
        </a:blipFill>
        <a:effectLst/>
      </p:bgPr>
    </p:bg>
    <p:spTree>
      <p:nvGrpSpPr>
        <p:cNvPr id="94" name=""/>
        <p:cNvGrpSpPr/>
        <p:nvPr/>
      </p:nvGrpSpPr>
      <p:grpSpPr>
        <a:xfrm>
          <a:off x="0" y="0"/>
          <a:ext cx="0" cy="0"/>
          <a:chOff x="0" y="0"/>
          <a:chExt cx="0" cy="0"/>
        </a:xfrm>
      </p:grpSpPr>
      <p:sp>
        <p:nvSpPr>
          <p:cNvPr id="1048933" name="矩形 7"/>
          <p:cNvSpPr/>
          <p:nvPr/>
        </p:nvSpPr>
        <p:spPr>
          <a:xfrm>
            <a:off x="0" y="4002119"/>
            <a:ext cx="12192000" cy="2863003"/>
          </a:xfrm>
          <a:prstGeom prst="rect"/>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34" name="标题 1"/>
          <p:cNvSpPr>
            <a:spLocks noGrp="1"/>
          </p:cNvSpPr>
          <p:nvPr>
            <p:ph type="title"/>
          </p:nvPr>
        </p:nvSpPr>
        <p:spPr>
          <a:xfrm>
            <a:off x="804896" y="4666910"/>
            <a:ext cx="10582205" cy="980911"/>
          </a:xfrm>
        </p:spPr>
        <p:txBody>
          <a:bodyPr anchor="b">
            <a:normAutofit/>
          </a:bodyPr>
          <a:lstStyle>
            <a:lvl1pPr algn="ctr">
              <a:defRPr b="1" sz="4800">
                <a:solidFill>
                  <a:schemeClr val="bg1"/>
                </a:solidFill>
              </a:defRPr>
            </a:lvl1pPr>
          </a:lstStyle>
          <a:p>
            <a:r>
              <a:rPr altLang="en-US" dirty="0" lang="zh-CN" smtClean="0"/>
              <a:t>单击此处编辑母版标题样式</a:t>
            </a:r>
            <a:endParaRPr altLang="en-US" dirty="0" lang="zh-CN"/>
          </a:p>
        </p:txBody>
      </p:sp>
      <p:sp>
        <p:nvSpPr>
          <p:cNvPr id="1048935" name="日期占位符 2"/>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936" name="页脚占位符 3"/>
          <p:cNvSpPr>
            <a:spLocks noGrp="1"/>
          </p:cNvSpPr>
          <p:nvPr>
            <p:ph type="ftr" sz="quarter" idx="11"/>
          </p:nvPr>
        </p:nvSpPr>
        <p:spPr/>
        <p:txBody>
          <a:bodyPr/>
          <a:p>
            <a:endParaRPr altLang="en-US" lang="zh-CN"/>
          </a:p>
        </p:txBody>
      </p:sp>
      <p:sp>
        <p:nvSpPr>
          <p:cNvPr id="1048937" name="灯片编号占位符 4"/>
          <p:cNvSpPr>
            <a:spLocks noGrp="1"/>
          </p:cNvSpPr>
          <p:nvPr>
            <p:ph type="sldNum" sz="quarter" idx="12"/>
          </p:nvPr>
        </p:nvSpPr>
        <p:spPr/>
        <p:txBody>
          <a:bodyPr/>
          <a:p>
            <a:fld id="{8F7A040D-DA85-4274-AD3F-460C14816805}" type="slidenum">
              <a:rPr altLang="en-US" lang="zh-CN" smtClean="0"/>
            </a:fld>
            <a:endParaRPr altLang="en-US" dirty="0" lang="zh-CN"/>
          </a:p>
        </p:txBody>
      </p:sp>
      <p:sp>
        <p:nvSpPr>
          <p:cNvPr id="1048938" name="文本占位符 9"/>
          <p:cNvSpPr>
            <a:spLocks noGrp="1"/>
          </p:cNvSpPr>
          <p:nvPr>
            <p:ph type="body" sz="quarter" idx="13"/>
          </p:nvPr>
        </p:nvSpPr>
        <p:spPr>
          <a:xfrm>
            <a:off x="804863" y="5657850"/>
            <a:ext cx="10582275" cy="434975"/>
          </a:xfrm>
        </p:spPr>
        <p:txBody>
          <a:bodyPr>
            <a:normAutofit/>
          </a:bodyPr>
          <a:lstStyle>
            <a:lvl1pPr algn="ctr" indent="0" marL="0">
              <a:buNone/>
              <a:defRPr sz="1800">
                <a:solidFill>
                  <a:schemeClr val="bg1"/>
                </a:solidFill>
              </a:defRPr>
            </a:lvl1pPr>
          </a:lstStyle>
          <a:p>
            <a:pPr lvl="0"/>
            <a:r>
              <a:rPr altLang="en-US" dirty="0" lang="zh-CN" smtClean="0"/>
              <a:t>单击此处编辑母版文本样式</a:t>
            </a:r>
            <a:endParaRPr altLang="en-US" dirty="0" lang="zh-CN"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47" name=""/>
        <p:cNvGrpSpPr/>
        <p:nvPr/>
      </p:nvGrpSpPr>
      <p:grpSpPr>
        <a:xfrm>
          <a:off x="0" y="0"/>
          <a:ext cx="0" cy="0"/>
          <a:chOff x="0" y="0"/>
          <a:chExt cx="0" cy="0"/>
        </a:xfrm>
      </p:grpSpPr>
      <p:sp>
        <p:nvSpPr>
          <p:cNvPr id="1048625" name="日期占位符 1"/>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626" name="页脚占位符 2"/>
          <p:cNvSpPr>
            <a:spLocks noGrp="1"/>
          </p:cNvSpPr>
          <p:nvPr>
            <p:ph type="ftr" sz="quarter" idx="11"/>
          </p:nvPr>
        </p:nvSpPr>
        <p:spPr/>
        <p:txBody>
          <a:bodyPr/>
          <a:p>
            <a:endParaRPr altLang="en-US" lang="zh-CN"/>
          </a:p>
        </p:txBody>
      </p:sp>
      <p:sp>
        <p:nvSpPr>
          <p:cNvPr id="1048627" name="灯片编号占位符 3"/>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39" name=""/>
        <p:cNvGrpSpPr/>
        <p:nvPr/>
      </p:nvGrpSpPr>
      <p:grpSpPr>
        <a:xfrm>
          <a:off x="0" y="0"/>
          <a:ext cx="0" cy="0"/>
          <a:chOff x="0" y="0"/>
          <a:chExt cx="0" cy="0"/>
        </a:xfrm>
      </p:grpSpPr>
      <p:sp>
        <p:nvSpPr>
          <p:cNvPr id="1048602" name="标题 1"/>
          <p:cNvSpPr>
            <a:spLocks noGrp="1"/>
          </p:cNvSpPr>
          <p:nvPr>
            <p:ph type="title"/>
          </p:nvPr>
        </p:nvSpPr>
        <p:spPr>
          <a:xfrm>
            <a:off x="839787" y="457200"/>
            <a:ext cx="4165200" cy="1600200"/>
          </a:xfrm>
        </p:spPr>
        <p:txBody>
          <a:bodyPr anchor="t" anchorCtr="0">
            <a:normAutofit/>
          </a:bodyPr>
          <a:lstStyle>
            <a:lvl1pPr>
              <a:defRPr sz="3600"/>
            </a:lvl1pPr>
          </a:lstStyle>
          <a:p>
            <a:r>
              <a:rPr altLang="en-US" dirty="0" lang="zh-CN" smtClean="0"/>
              <a:t>单击此处编辑母版标题样式</a:t>
            </a:r>
            <a:endParaRPr altLang="en-US" dirty="0" lang="zh-CN"/>
          </a:p>
        </p:txBody>
      </p:sp>
      <p:sp>
        <p:nvSpPr>
          <p:cNvPr id="1048603" name="图片占位符 2"/>
          <p:cNvSpPr>
            <a:spLocks noChangeAspect="1" noGrp="1"/>
          </p:cNvSpPr>
          <p:nvPr>
            <p:ph type="pic" idx="1"/>
          </p:nvPr>
        </p:nvSpPr>
        <p:spPr>
          <a:xfrm>
            <a:off x="5184000" y="457200"/>
            <a:ext cx="6170400" cy="54036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dirty="0" lang="zh-CN"/>
          </a:p>
        </p:txBody>
      </p:sp>
      <p:sp>
        <p:nvSpPr>
          <p:cNvPr id="1048604" name="文本占位符 3"/>
          <p:cNvSpPr>
            <a:spLocks noGrp="1"/>
          </p:cNvSpPr>
          <p:nvPr>
            <p:ph type="body" sz="half" idx="2"/>
          </p:nvPr>
        </p:nvSpPr>
        <p:spPr>
          <a:xfrm>
            <a:off x="839787" y="2057400"/>
            <a:ext cx="4165200" cy="3811588"/>
          </a:xfrm>
        </p:spPr>
        <p:txBody>
          <a:bodyPr>
            <a:normAutofit/>
          </a:bodyPr>
          <a:lstStyle>
            <a:lvl1pPr indent="0" marL="0">
              <a:buNone/>
              <a:defRPr sz="20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dirty="0" lang="zh-CN" smtClean="0"/>
              <a:t>单击此处编辑母版文本样式</a:t>
            </a:r>
            <a:endParaRPr altLang="en-US" dirty="0" lang="zh-CN" smtClean="0"/>
          </a:p>
        </p:txBody>
      </p:sp>
      <p:sp>
        <p:nvSpPr>
          <p:cNvPr id="1048605" name="日期占位符 4"/>
          <p:cNvSpPr>
            <a:spLocks noGrp="1"/>
          </p:cNvSpPr>
          <p:nvPr>
            <p:ph type="dt" sz="half" idx="10"/>
          </p:nvPr>
        </p:nvSpPr>
        <p:spPr/>
        <p:txBody>
          <a:bodyPr/>
          <a:p>
            <a:fld id="{9EFD9D74-47D9-4702-A33C-335B63B48DBF}" type="datetimeFigureOut">
              <a:rPr altLang="en-US" lang="zh-CN" smtClean="0"/>
            </a:fld>
            <a:endParaRPr altLang="en-US" dirty="0" lang="zh-CN"/>
          </a:p>
        </p:txBody>
      </p:sp>
      <p:sp>
        <p:nvSpPr>
          <p:cNvPr id="1048606" name="页脚占位符 5"/>
          <p:cNvSpPr>
            <a:spLocks noGrp="1"/>
          </p:cNvSpPr>
          <p:nvPr>
            <p:ph type="ftr" sz="quarter" idx="11"/>
          </p:nvPr>
        </p:nvSpPr>
        <p:spPr/>
        <p:txBody>
          <a:bodyPr/>
          <a:p>
            <a:endParaRPr altLang="en-US" dirty="0" lang="zh-CN"/>
          </a:p>
        </p:txBody>
      </p:sp>
      <p:sp>
        <p:nvSpPr>
          <p:cNvPr id="1048607" name="灯片编号占位符 6"/>
          <p:cNvSpPr>
            <a:spLocks noGrp="1"/>
          </p:cNvSpPr>
          <p:nvPr>
            <p:ph type="sldNum" sz="quarter" idx="12"/>
          </p:nvPr>
        </p:nvSpPr>
        <p:spPr/>
        <p:txBody>
          <a:bodyPr/>
          <a:p>
            <a:fld id="{FABC47A4-756D-490B-A52F-7D9E2C9FC05F}"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98" name=""/>
        <p:cNvGrpSpPr/>
        <p:nvPr/>
      </p:nvGrpSpPr>
      <p:grpSpPr>
        <a:xfrm>
          <a:off x="0" y="0"/>
          <a:ext cx="0" cy="0"/>
          <a:chOff x="0" y="0"/>
          <a:chExt cx="0" cy="0"/>
        </a:xfrm>
      </p:grpSpPr>
      <p:sp>
        <p:nvSpPr>
          <p:cNvPr id="1048944" name="竖排标题 1"/>
          <p:cNvSpPr>
            <a:spLocks noGrp="1"/>
          </p:cNvSpPr>
          <p:nvPr>
            <p:ph type="title" orient="vert"/>
          </p:nvPr>
        </p:nvSpPr>
        <p:spPr>
          <a:xfrm>
            <a:off x="10272464" y="365125"/>
            <a:ext cx="1081336" cy="5811838"/>
          </a:xfrm>
        </p:spPr>
        <p:txBody>
          <a:bodyPr vert="eaVert">
            <a:normAutofit/>
          </a:bodyPr>
          <a:lstStyle>
            <a:lvl1pPr>
              <a:defRPr sz="3600"/>
            </a:lvl1pPr>
          </a:lstStyle>
          <a:p>
            <a:r>
              <a:rPr altLang="en-US" lang="zh-CN" smtClean="0"/>
              <a:t>单击此处编辑母版标题样式</a:t>
            </a:r>
            <a:endParaRPr altLang="en-US" lang="zh-CN"/>
          </a:p>
        </p:txBody>
      </p:sp>
      <p:sp>
        <p:nvSpPr>
          <p:cNvPr id="1048945" name="竖排文字占位符 2"/>
          <p:cNvSpPr>
            <a:spLocks noGrp="1"/>
          </p:cNvSpPr>
          <p:nvPr>
            <p:ph type="body" orient="vert" idx="1"/>
          </p:nvPr>
        </p:nvSpPr>
        <p:spPr>
          <a:xfrm>
            <a:off x="838200" y="365125"/>
            <a:ext cx="9290248" cy="5811838"/>
          </a:xfrm>
        </p:spPr>
        <p:txBody>
          <a:bodyPr vert="eaVert"/>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946" name="日期占位符 3"/>
          <p:cNvSpPr>
            <a:spLocks noGrp="1"/>
          </p:cNvSpPr>
          <p:nvPr>
            <p:ph type="dt" sz="half" idx="10"/>
          </p:nvPr>
        </p:nvSpPr>
        <p:spPr/>
        <p:txBody>
          <a:bodyPr/>
          <a:p>
            <a:fld id="{ECDC9C37-1C8F-49B6-BB3F-48851782F11D}" type="datetimeFigureOut">
              <a:rPr altLang="en-US" lang="zh-CN" smtClean="0"/>
            </a:fld>
            <a:endParaRPr altLang="en-US" lang="zh-CN"/>
          </a:p>
        </p:txBody>
      </p:sp>
      <p:sp>
        <p:nvSpPr>
          <p:cNvPr id="1048947" name="页脚占位符 4"/>
          <p:cNvSpPr>
            <a:spLocks noGrp="1"/>
          </p:cNvSpPr>
          <p:nvPr>
            <p:ph type="ftr" sz="quarter" idx="11"/>
          </p:nvPr>
        </p:nvSpPr>
        <p:spPr/>
        <p:txBody>
          <a:bodyPr/>
          <a:p>
            <a:endParaRPr altLang="en-US" lang="zh-CN"/>
          </a:p>
        </p:txBody>
      </p:sp>
      <p:sp>
        <p:nvSpPr>
          <p:cNvPr id="1048948" name="灯片编号占位符 5"/>
          <p:cNvSpPr>
            <a:spLocks noGrp="1"/>
          </p:cNvSpPr>
          <p:nvPr>
            <p:ph type="sldNum" sz="quarter" idx="12"/>
          </p:nvPr>
        </p:nvSpPr>
        <p:spPr/>
        <p:txBody>
          <a:bodyPr/>
          <a:p>
            <a:fld id="{8F7A040D-DA85-4274-AD3F-460C14816805}"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ags" Target="../tags/tag1.xml"/><Relationship Id="rId12" Type="http://schemas.openxmlformats.org/officeDocument/2006/relationships/tags" Target="../tags/tag2.xml"/><Relationship Id="rId13" Type="http://schemas.openxmlformats.org/officeDocument/2006/relationships/tags" Target="../tags/tag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3" name=""/>
        <p:cNvGrpSpPr/>
        <p:nvPr/>
      </p:nvGrpSpPr>
      <p:grpSpPr>
        <a:xfrm>
          <a:off x="0" y="0"/>
          <a:ext cx="0" cy="0"/>
          <a:chOff x="0" y="0"/>
          <a:chExt cx="0" cy="0"/>
        </a:xfrm>
      </p:grpSpPr>
      <p:sp>
        <p:nvSpPr>
          <p:cNvPr id="1048576" name="标题占位符 1"/>
          <p:cNvSpPr>
            <a:spLocks noGrp="1"/>
          </p:cNvSpPr>
          <p:nvPr>
            <p:ph type="title"/>
            <p:custDataLst>
              <p:tags r:id="rId11"/>
            </p:custDataLst>
          </p:nvPr>
        </p:nvSpPr>
        <p:spPr>
          <a:xfrm>
            <a:off x="838200" y="365125"/>
            <a:ext cx="10515600" cy="1325563"/>
          </a:xfrm>
          <a:prstGeom prst="rect"/>
        </p:spPr>
        <p:txBody>
          <a:bodyPr anchor="ctr" bIns="46800" lIns="90000" rIns="90000" rtlCol="0" tIns="46800" vert="horz">
            <a:normAutofit/>
          </a:bodyPr>
          <a:p>
            <a:r>
              <a:rPr altLang="en-US" dirty="0" lang="zh-CN" smtClean="0"/>
              <a:t>单击此处编辑母版标题样式</a:t>
            </a:r>
            <a:endParaRPr altLang="en-US" dirty="0" lang="zh-CN"/>
          </a:p>
        </p:txBody>
      </p:sp>
      <p:sp>
        <p:nvSpPr>
          <p:cNvPr id="1048577" name="文本占位符 2"/>
          <p:cNvSpPr>
            <a:spLocks noGrp="1"/>
          </p:cNvSpPr>
          <p:nvPr>
            <p:ph type="body" idx="1"/>
            <p:custDataLst>
              <p:tags r:id="rId12"/>
            </p:custDataLst>
          </p:nvPr>
        </p:nvSpPr>
        <p:spPr>
          <a:xfrm>
            <a:off x="838200" y="1825625"/>
            <a:ext cx="10515600" cy="4351338"/>
          </a:xfrm>
          <a:prstGeom prst="rect"/>
        </p:spPr>
        <p:txBody>
          <a:bodyPr bIns="46800" lIns="90000" rIns="90000" rtlCol="0" tIns="46800" vert="horz">
            <a:normAutofit/>
          </a:bodyPr>
          <a:p>
            <a:pPr lvl="0"/>
            <a:r>
              <a:rPr altLang="en-US" dirty="0" lang="zh-CN" smtClean="0"/>
              <a:t>单击此处编辑母版文本样式</a:t>
            </a:r>
            <a:endParaRPr altLang="en-US" dirty="0" lang="zh-CN" smtClean="0"/>
          </a:p>
          <a:p>
            <a:pPr lvl="1"/>
            <a:r>
              <a:rPr altLang="en-US" dirty="0" lang="zh-CN" smtClean="0"/>
              <a:t>第二级</a:t>
            </a:r>
            <a:endParaRPr altLang="en-US" dirty="0" lang="zh-CN" smtClean="0"/>
          </a:p>
          <a:p>
            <a:pPr lvl="2"/>
            <a:r>
              <a:rPr altLang="en-US" dirty="0" lang="zh-CN" smtClean="0"/>
              <a:t>第三级</a:t>
            </a:r>
            <a:endParaRPr altLang="en-US" dirty="0" lang="zh-CN" smtClean="0"/>
          </a:p>
          <a:p>
            <a:pPr lvl="3"/>
            <a:r>
              <a:rPr altLang="en-US" dirty="0" lang="zh-CN" smtClean="0"/>
              <a:t>第四级</a:t>
            </a:r>
            <a:endParaRPr altLang="en-US" dirty="0" lang="zh-CN" smtClean="0"/>
          </a:p>
          <a:p>
            <a:pPr lvl="4"/>
            <a:r>
              <a:rPr altLang="en-US" dirty="0" lang="zh-CN" smtClean="0"/>
              <a:t>第五级</a:t>
            </a:r>
            <a:endParaRPr altLang="en-US" dirty="0" lang="zh-CN"/>
          </a:p>
        </p:txBody>
      </p:sp>
      <p:sp>
        <p:nvSpPr>
          <p:cNvPr id="1048578" name="日期占位符 3"/>
          <p:cNvSpPr>
            <a:spLocks noGrp="1"/>
          </p:cNvSpPr>
          <p:nvPr>
            <p:ph type="dt" sz="half" idx="2"/>
          </p:nvPr>
        </p:nvSpPr>
        <p:spPr>
          <a:xfrm>
            <a:off x="838200" y="6356350"/>
            <a:ext cx="2743200" cy="365125"/>
          </a:xfrm>
          <a:prstGeom prst="rect"/>
        </p:spPr>
        <p:txBody>
          <a:bodyPr anchor="ctr" bIns="46800" lIns="90000" rIns="90000" rtlCol="0" tIns="46800" vert="horz">
            <a:normAutofit/>
          </a:bodyPr>
          <a:lstStyle>
            <a:lvl1pPr algn="l">
              <a:lnSpc>
                <a:spcPct val="120000"/>
              </a:lnSpc>
              <a:defRPr sz="1200">
                <a:solidFill>
                  <a:schemeClr val="tx1">
                    <a:lumMod val="50000"/>
                    <a:lumOff val="50000"/>
                  </a:schemeClr>
                </a:solidFill>
              </a:defRPr>
            </a:lvl1pPr>
          </a:lstStyle>
          <a:p>
            <a:fld id="{ECDC9C37-1C8F-49B6-BB3F-48851782F11D}" type="datetimeFigureOut">
              <a:rPr altLang="en-US" lang="zh-CN" smtClean="0"/>
            </a:fld>
            <a:endParaRPr altLang="en-US" dirty="0" lang="zh-CN"/>
          </a:p>
        </p:txBody>
      </p:sp>
      <p:sp>
        <p:nvSpPr>
          <p:cNvPr id="1048579" name="页脚占位符 4"/>
          <p:cNvSpPr>
            <a:spLocks noGrp="1"/>
          </p:cNvSpPr>
          <p:nvPr>
            <p:ph type="ftr" sz="quarter" idx="3"/>
          </p:nvPr>
        </p:nvSpPr>
        <p:spPr>
          <a:xfrm>
            <a:off x="4038600" y="6356350"/>
            <a:ext cx="4114800" cy="365125"/>
          </a:xfrm>
          <a:prstGeom prst="rect"/>
        </p:spPr>
        <p:txBody>
          <a:bodyPr anchor="ctr" bIns="46800" lIns="90000" rIns="90000" rtlCol="0" tIns="46800" vert="horz">
            <a:normAutofit/>
          </a:bodyPr>
          <a:lstStyle>
            <a:lvl1pPr algn="ctr">
              <a:lnSpc>
                <a:spcPct val="120000"/>
              </a:lnSpc>
              <a:defRPr sz="1200">
                <a:solidFill>
                  <a:schemeClr val="tx1">
                    <a:lumMod val="50000"/>
                    <a:lumOff val="50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6800" lIns="90000" rIns="90000" rtlCol="0" tIns="46800" vert="horz">
            <a:normAutofit/>
          </a:bodyPr>
          <a:lstStyle>
            <a:lvl1pPr algn="r">
              <a:lnSpc>
                <a:spcPct val="120000"/>
              </a:lnSpc>
              <a:defRPr sz="1200">
                <a:solidFill>
                  <a:schemeClr val="tx1">
                    <a:lumMod val="50000"/>
                    <a:lumOff val="50000"/>
                  </a:schemeClr>
                </a:solidFill>
              </a:defRPr>
            </a:lvl1pPr>
          </a:lstStyle>
          <a:p>
            <a:fld id="{8F7A040D-DA85-4274-AD3F-460C14816805}" type="slidenum">
              <a:rPr altLang="en-US" lang="zh-CN" smtClean="0"/>
            </a:fld>
            <a:endParaRPr altLang="en-US" lang="zh-CN"/>
          </a:p>
        </p:txBody>
      </p:sp>
      <p:sp>
        <p:nvSpPr>
          <p:cNvPr id="1048581" name="KSO_TEMPLATE" hidden="1"/>
          <p:cNvSpPr/>
          <p:nvPr>
            <p:custDataLst>
              <p:tags r:id="rId13"/>
            </p:custDataLst>
          </p:nvPr>
        </p:nvSpPr>
        <p:spPr>
          <a:xfrm>
            <a:off x="0" y="0"/>
            <a:ext cx="0" cy="0"/>
          </a:xfrm>
          <a:prstGeom prst="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eaLnBrk="1" hangingPunct="1" latinLnBrk="0" rtl="0">
        <a:lnSpc>
          <a:spcPct val="12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algn="l" defTabSz="914400" eaLnBrk="1" hangingPunct="1" indent="-228600" latinLnBrk="0" marL="685800" rtl="0">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algn="l" defTabSz="914400" eaLnBrk="1" hangingPunct="1" indent="-228600" latinLnBrk="0" marL="1143000" rtl="0">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algn="l" defTabSz="914400" eaLnBrk="1" hangingPunct="1" indent="-228600" latinLnBrk="0" marL="1600200" rtl="0">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media1.mp3"/><Relationship Id="rId2" Type="http://schemas.microsoft.com/office/2007/relationships/media" Target="../media/media1.mp3"/><Relationship Id="rId3" Type="http://schemas.openxmlformats.org/officeDocument/2006/relationships/image" Target="../media/image2.png"/><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hemeOverride" Target="../theme/themeOverride1.xml"/><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slideLayout" Target="../slideLayouts/slideLayout2.xml"/><Relationship Id="rId5"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image" Target="../media/image3.jpeg"/><Relationship Id="rId5" Type="http://schemas.openxmlformats.org/officeDocument/2006/relationships/tags" Target="../tags/tag12.xml"/><Relationship Id="rId6" Type="http://schemas.openxmlformats.org/officeDocument/2006/relationships/slideLayout" Target="../slideLayouts/slideLayout8.xml"/><Relationship Id="rId7"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tags" Target="../tags/tag14.xml"/><Relationship Id="rId3" Type="http://schemas.openxmlformats.org/officeDocument/2006/relationships/tags" Target="../tags/tag15.xml"/><Relationship Id="rId4" Type="http://schemas.openxmlformats.org/officeDocument/2006/relationships/slideLayout" Target="../slideLayouts/slideLayout4.xml"/><Relationship Id="rId5"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image" Target="../media/image4.jpeg"/><Relationship Id="rId3" Type="http://schemas.openxmlformats.org/officeDocument/2006/relationships/tags" Target="../tags/tag17.xml"/><Relationship Id="rId4" Type="http://schemas.openxmlformats.org/officeDocument/2006/relationships/slideLayout" Target="../slideLayouts/slideLayout7.xml"/><Relationship Id="rId5"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slideLayout" Target="../slideLayouts/slideLayout7.xml"/><Relationship Id="rId7"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hemeOverride" Target="../theme/themeOverride2.xml"/><Relationship Id="rId4" Type="http://schemas.openxmlformats.org/officeDocument/2006/relationships/slideLayout" Target="../slideLayouts/slideLayout6.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pic>
        <p:nvPicPr>
          <p:cNvPr id="2097152" name="Audio Machine - Breath and Life">
            <a:hlinkClick r:id="" action="ppaction://media"/>
          </p:cNvPr>
          <p:cNvPicPr>
            <a:picLocks noChangeAspect="1"/>
          </p:cNvPicPr>
          <p:nvPr>
            <a:audioFile r:link="rId1"/>
            <p:extLst>
              <p:ext uri="{DAA4B4D4-6D71-4841-9C94-3DE7FCFB9230}">
                <p14:media xmlns:p14="http://schemas.microsoft.com/office/powerpoint/2010/main" r:embed="rId2">
                  <p14:fade in="0" out="0"/>
                </p14:media>
              </p:ext>
            </p:extLst>
          </p:nvPr>
        </p:nvPicPr>
        <p:blipFill>
          <a:blip xmlns:r="http://schemas.openxmlformats.org/officeDocument/2006/relationships" r:embed="rId3"/>
          <a:stretch>
            <a:fillRect/>
          </a:stretch>
        </p:blipFill>
        <p:spPr>
          <a:xfrm>
            <a:off x="-1008789" y="-14221"/>
            <a:ext cx="812800" cy="812800"/>
          </a:xfrm>
          <a:prstGeom prst="rect"/>
        </p:spPr>
      </p:pic>
      <p:sp>
        <p:nvSpPr>
          <p:cNvPr id="1048588" name="副标题 5"/>
          <p:cNvSpPr>
            <a:spLocks noGrp="1"/>
          </p:cNvSpPr>
          <p:nvPr>
            <p:ph type="subTitle" idx="1"/>
            <p:custDataLst>
              <p:tags r:id="rId4"/>
            </p:custDataLst>
          </p:nvPr>
        </p:nvSpPr>
        <p:spPr>
          <a:xfrm>
            <a:off x="805180" y="4224020"/>
            <a:ext cx="10582275" cy="1865630"/>
          </a:xfrm>
        </p:spPr>
        <p:txBody>
          <a:bodyPr>
            <a:scene3d>
              <a:camera prst="orthographicFront"/>
              <a:lightRig dir="t" rig="threePt"/>
            </a:scene3d>
          </a:bodyPr>
          <a:p>
            <a:r>
              <a:rPr altLang="zh-CN" dirty="0" sz="5400" lang="en-US" smtClean="0">
                <a:ln w="22225">
                  <a:solidFill>
                    <a:schemeClr val="accent2"/>
                  </a:solidFill>
                  <a:prstDash val="solid"/>
                </a:ln>
                <a:solidFill>
                  <a:srgbClr val="FFFFFF"/>
                </a:solidFill>
                <a:effectLst/>
              </a:rPr>
              <a:t>A</a:t>
            </a:r>
            <a:r>
              <a:rPr altLang="zh-CN" dirty="0" sz="5400" lang="en-US" smtClean="0">
                <a:ln w="22225">
                  <a:solidFill>
                    <a:schemeClr val="accent2"/>
                  </a:solidFill>
                  <a:prstDash val="solid"/>
                </a:ln>
                <a:solidFill>
                  <a:srgbClr val="FFFFFF"/>
                </a:solidFill>
                <a:effectLst/>
              </a:rPr>
              <a:t>I</a:t>
            </a:r>
            <a:r>
              <a:rPr altLang="zh-CN" dirty="0" sz="5400" lang="en-US" smtClean="0">
                <a:ln w="22225">
                  <a:solidFill>
                    <a:schemeClr val="accent2"/>
                  </a:solidFill>
                  <a:prstDash val="solid"/>
                </a:ln>
                <a:solidFill>
                  <a:srgbClr val="FFFFFF"/>
                </a:solidFill>
                <a:effectLst/>
              </a:rPr>
              <a:t> </a:t>
            </a:r>
            <a:r>
              <a:rPr altLang="zh-CN" dirty="0" sz="5400" lang="en-US" smtClean="0">
                <a:ln w="22225">
                  <a:solidFill>
                    <a:schemeClr val="accent2"/>
                  </a:solidFill>
                  <a:prstDash val="solid"/>
                </a:ln>
                <a:solidFill>
                  <a:srgbClr val="FFFFFF"/>
                </a:solidFill>
                <a:effectLst/>
              </a:rPr>
              <a:t>based </a:t>
            </a:r>
            <a:r>
              <a:rPr altLang="zh-CN" dirty="0" sz="5400" lang="en-US" smtClean="0">
                <a:ln w="22225">
                  <a:solidFill>
                    <a:schemeClr val="accent2"/>
                  </a:solidFill>
                  <a:prstDash val="solid"/>
                </a:ln>
                <a:solidFill>
                  <a:srgbClr val="FFFFFF"/>
                </a:solidFill>
                <a:effectLst/>
              </a:rPr>
              <a:t>d</a:t>
            </a:r>
            <a:r>
              <a:rPr altLang="zh-CN" dirty="0" sz="5400" lang="en-US" smtClean="0">
                <a:ln w="22225">
                  <a:solidFill>
                    <a:schemeClr val="accent2"/>
                  </a:solidFill>
                  <a:prstDash val="solid"/>
                </a:ln>
                <a:solidFill>
                  <a:srgbClr val="FFFFFF"/>
                </a:solidFill>
                <a:effectLst/>
              </a:rPr>
              <a:t>i</a:t>
            </a:r>
            <a:r>
              <a:rPr altLang="zh-CN" dirty="0" sz="5400" lang="en-US" smtClean="0">
                <a:ln w="22225">
                  <a:solidFill>
                    <a:schemeClr val="accent2"/>
                  </a:solidFill>
                  <a:prstDash val="solid"/>
                </a:ln>
                <a:solidFill>
                  <a:srgbClr val="FFFFFF"/>
                </a:solidFill>
                <a:effectLst/>
              </a:rPr>
              <a:t>a</a:t>
            </a:r>
            <a:r>
              <a:rPr altLang="zh-CN" dirty="0" sz="5400" lang="en-US" smtClean="0">
                <a:ln w="22225">
                  <a:solidFill>
                    <a:schemeClr val="accent2"/>
                  </a:solidFill>
                  <a:prstDash val="solid"/>
                </a:ln>
                <a:solidFill>
                  <a:srgbClr val="FFFFFF"/>
                </a:solidFill>
                <a:effectLst/>
              </a:rPr>
              <a:t>betes </a:t>
            </a:r>
            <a:r>
              <a:rPr altLang="zh-CN" dirty="0" sz="5400" lang="en-US" smtClean="0">
                <a:ln w="22225">
                  <a:solidFill>
                    <a:schemeClr val="accent2"/>
                  </a:solidFill>
                  <a:prstDash val="solid"/>
                </a:ln>
                <a:solidFill>
                  <a:srgbClr val="FFFFFF"/>
                </a:solidFill>
                <a:effectLst/>
              </a:rPr>
              <a:t>prediction </a:t>
            </a:r>
            <a:r>
              <a:rPr altLang="zh-CN" dirty="0" sz="5400" lang="en-US" smtClean="0">
                <a:ln w="22225">
                  <a:solidFill>
                    <a:schemeClr val="accent2"/>
                  </a:solidFill>
                  <a:prstDash val="solid"/>
                </a:ln>
                <a:solidFill>
                  <a:srgbClr val="FFFFFF"/>
                </a:solidFill>
                <a:effectLst/>
              </a:rPr>
              <a:t>system </a:t>
            </a:r>
            <a:endParaRPr altLang="zh-CN" dirty="0" sz="3200" lang="en-US" smtClean="0">
              <a:ln w="22225">
                <a:solidFill>
                  <a:schemeClr val="accent2"/>
                </a:solidFill>
                <a:prstDash val="solid"/>
              </a:ln>
              <a:solidFill>
                <a:schemeClr val="accent2">
                  <a:lumMod val="40000"/>
                  <a:lumOff val="60000"/>
                </a:schemeClr>
              </a:solidFill>
              <a:effectLs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25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vol="80000">
                <p:cTn display="0" fill="hold" id="7" repeatCount="indefinite">
                  <p:stCondLst>
                    <p:cond delay="indefinite"/>
                  </p:stCondLst>
                  <p:endCondLst>
                    <p:cond evt="onStopAudio" delay="0">
                      <p:tgtEl>
                        <p:sldTgt/>
                      </p:tgtEl>
                    </p:cond>
                  </p:endCondLst>
                </p:cTn>
                <p:tgtEl>
                  <p:spTgt spid="209715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976" name=""/>
          <p:cNvSpPr>
            <a:spLocks noGrp="1"/>
          </p:cNvSpPr>
          <p:nvPr>
            <p:ph type="title"/>
          </p:nvPr>
        </p:nvSpPr>
        <p:spPr/>
        <p:txBody>
          <a:bodyPr>
            <a:normAutofit fontScale="90000"/>
          </a:bodyPr>
          <a:p>
            <a:r>
              <a:rPr sz="6000" lang="en-US">
                <a:solidFill>
                  <a:srgbClr val="FF6600"/>
                </a:solidFill>
              </a:rPr>
              <a:t>N</a:t>
            </a:r>
            <a:r>
              <a:rPr sz="6000" lang="en-US">
                <a:solidFill>
                  <a:srgbClr val="FF6600"/>
                </a:solidFill>
              </a:rPr>
              <a:t>a</a:t>
            </a:r>
            <a:r>
              <a:rPr sz="6000" lang="en-US">
                <a:solidFill>
                  <a:srgbClr val="FF6600"/>
                </a:solidFill>
              </a:rPr>
              <a:t>m</a:t>
            </a:r>
            <a:r>
              <a:rPr sz="6000" lang="en-US">
                <a:solidFill>
                  <a:srgbClr val="FF6600"/>
                </a:solidFill>
              </a:rPr>
              <a:t>e</a:t>
            </a:r>
            <a:r>
              <a:rPr sz="6000" lang="en-US">
                <a:solidFill>
                  <a:srgbClr val="FF6600"/>
                </a:solidFill>
              </a:rPr>
              <a:t>:</a:t>
            </a:r>
            <a:r>
              <a:rPr sz="6000" lang="en-US">
                <a:solidFill>
                  <a:srgbClr val="FF6600"/>
                </a:solidFill>
              </a:rPr>
              <a:t> </a:t>
            </a:r>
            <a:r>
              <a:rPr sz="6000" lang="en-US">
                <a:solidFill>
                  <a:srgbClr val="7030A0"/>
                </a:solidFill>
              </a:rPr>
              <a:t>k</a:t>
            </a:r>
            <a:r>
              <a:rPr sz="6000" lang="en-US">
                <a:solidFill>
                  <a:srgbClr val="7030A0"/>
                </a:solidFill>
              </a:rPr>
              <a:t>.</a:t>
            </a:r>
            <a:r>
              <a:rPr sz="6000" lang="en-US">
                <a:solidFill>
                  <a:srgbClr val="7030A0"/>
                </a:solidFill>
              </a:rPr>
              <a:t>v</a:t>
            </a:r>
            <a:r>
              <a:rPr sz="6000" lang="en-US">
                <a:solidFill>
                  <a:srgbClr val="7030A0"/>
                </a:solidFill>
              </a:rPr>
              <a:t>a</a:t>
            </a:r>
            <a:r>
              <a:rPr sz="6000" lang="en-US">
                <a:solidFill>
                  <a:srgbClr val="7030A0"/>
                </a:solidFill>
              </a:rPr>
              <a:t>l</a:t>
            </a:r>
            <a:r>
              <a:rPr sz="6000" lang="en-US">
                <a:solidFill>
                  <a:srgbClr val="7030A0"/>
                </a:solidFill>
              </a:rPr>
              <a:t>a</a:t>
            </a:r>
            <a:r>
              <a:rPr sz="6000" lang="en-US">
                <a:solidFill>
                  <a:srgbClr val="7030A0"/>
                </a:solidFill>
              </a:rPr>
              <a:t>r</a:t>
            </a:r>
            <a:r>
              <a:rPr sz="6000" lang="en-US">
                <a:solidFill>
                  <a:srgbClr val="7030A0"/>
                </a:solidFill>
              </a:rPr>
              <a:t>m</a:t>
            </a:r>
            <a:r>
              <a:rPr sz="6000" lang="en-US">
                <a:solidFill>
                  <a:srgbClr val="7030A0"/>
                </a:solidFill>
              </a:rPr>
              <a:t>a</a:t>
            </a:r>
            <a:r>
              <a:rPr sz="6000" lang="en-US">
                <a:solidFill>
                  <a:srgbClr val="7030A0"/>
                </a:solidFill>
              </a:rPr>
              <a:t>t</a:t>
            </a:r>
            <a:r>
              <a:rPr sz="6000" lang="en-US">
                <a:solidFill>
                  <a:srgbClr val="7030A0"/>
                </a:solidFill>
              </a:rPr>
              <a:t>h</a:t>
            </a:r>
            <a:r>
              <a:rPr sz="6000" lang="en-US">
                <a:solidFill>
                  <a:srgbClr val="7030A0"/>
                </a:solidFill>
              </a:rPr>
              <a:t>i</a:t>
            </a:r>
            <a:br>
              <a:rPr sz="6000" lang="en-US">
                <a:solidFill>
                  <a:srgbClr val="7030A0"/>
                </a:solidFill>
              </a:rPr>
            </a:br>
            <a:endParaRPr lang="en-US"/>
          </a:p>
        </p:txBody>
      </p:sp>
      <p:sp>
        <p:nvSpPr>
          <p:cNvPr id="1048977" name=""/>
          <p:cNvSpPr>
            <a:spLocks noGrp="1"/>
          </p:cNvSpPr>
          <p:nvPr>
            <p:ph idx="1"/>
          </p:nvPr>
        </p:nvSpPr>
        <p:spPr>
          <a:xfrm>
            <a:off x="53904" y="839956"/>
            <a:ext cx="11299896" cy="5852915"/>
          </a:xfrm>
        </p:spPr>
        <p:txBody>
          <a:bodyPr/>
          <a:p>
            <a:pPr indent="0" marL="0">
              <a:buNone/>
            </a:pPr>
            <a:r>
              <a:rPr sz="5400" lang="en-US">
                <a:solidFill>
                  <a:srgbClr val="00B050"/>
                </a:solidFill>
              </a:rPr>
              <a:t>D</a:t>
            </a:r>
            <a:r>
              <a:rPr sz="5400" lang="en-US">
                <a:solidFill>
                  <a:srgbClr val="00B050"/>
                </a:solidFill>
              </a:rPr>
              <a:t>e</a:t>
            </a:r>
            <a:r>
              <a:rPr sz="5400" lang="en-US">
                <a:solidFill>
                  <a:srgbClr val="00B050"/>
                </a:solidFill>
              </a:rPr>
              <a:t>p</a:t>
            </a:r>
            <a:r>
              <a:rPr sz="5400" lang="en-US">
                <a:solidFill>
                  <a:srgbClr val="00B050"/>
                </a:solidFill>
              </a:rPr>
              <a:t>artment</a:t>
            </a:r>
            <a:r>
              <a:rPr sz="5400" lang="en-US">
                <a:solidFill>
                  <a:srgbClr val="00B050"/>
                </a:solidFill>
              </a:rPr>
              <a:t>:</a:t>
            </a:r>
            <a:r>
              <a:rPr sz="5400" lang="en-US">
                <a:solidFill>
                  <a:srgbClr val="0070C0"/>
                </a:solidFill>
              </a:rPr>
              <a:t>B</a:t>
            </a:r>
            <a:r>
              <a:rPr sz="5400" lang="en-US">
                <a:solidFill>
                  <a:srgbClr val="0070C0"/>
                </a:solidFill>
              </a:rPr>
              <a:t>i</a:t>
            </a:r>
            <a:r>
              <a:rPr sz="5400" lang="en-US">
                <a:solidFill>
                  <a:srgbClr val="0070C0"/>
                </a:solidFill>
              </a:rPr>
              <a:t>o</a:t>
            </a:r>
            <a:r>
              <a:rPr sz="5400" lang="en-US">
                <a:solidFill>
                  <a:srgbClr val="0070C0"/>
                </a:solidFill>
              </a:rPr>
              <a:t>medical</a:t>
            </a:r>
            <a:r>
              <a:rPr sz="5400" lang="en-US">
                <a:solidFill>
                  <a:srgbClr val="0070C0"/>
                </a:solidFill>
              </a:rPr>
              <a:t>e</a:t>
            </a:r>
            <a:r>
              <a:rPr sz="5400" lang="en-US">
                <a:solidFill>
                  <a:srgbClr val="0070C0"/>
                </a:solidFill>
              </a:rPr>
              <a:t>n</a:t>
            </a:r>
            <a:r>
              <a:rPr sz="5400" lang="en-US">
                <a:solidFill>
                  <a:srgbClr val="0070C0"/>
                </a:solidFill>
              </a:rPr>
              <a:t>g</a:t>
            </a:r>
            <a:r>
              <a:rPr sz="5400" lang="en-US">
                <a:solidFill>
                  <a:srgbClr val="0070C0"/>
                </a:solidFill>
              </a:rPr>
              <a:t>i</a:t>
            </a:r>
            <a:r>
              <a:rPr sz="5400" lang="en-US">
                <a:solidFill>
                  <a:srgbClr val="0070C0"/>
                </a:solidFill>
              </a:rPr>
              <a:t>n</a:t>
            </a:r>
            <a:r>
              <a:rPr sz="5400" lang="en-US">
                <a:solidFill>
                  <a:srgbClr val="0070C0"/>
                </a:solidFill>
              </a:rPr>
              <a:t>e</a:t>
            </a:r>
            <a:r>
              <a:rPr sz="5400" lang="en-US">
                <a:solidFill>
                  <a:srgbClr val="0070C0"/>
                </a:solidFill>
              </a:rPr>
              <a:t>e</a:t>
            </a:r>
            <a:r>
              <a:rPr sz="5400" lang="en-US">
                <a:solidFill>
                  <a:srgbClr val="0070C0"/>
                </a:solidFill>
              </a:rPr>
              <a:t>r</a:t>
            </a:r>
            <a:r>
              <a:rPr sz="5400" lang="en-US">
                <a:solidFill>
                  <a:srgbClr val="0070C0"/>
                </a:solidFill>
              </a:rPr>
              <a:t>ing </a:t>
            </a:r>
            <a:endParaRPr lang="en-US"/>
          </a:p>
          <a:p>
            <a:pPr indent="0" marL="0">
              <a:buNone/>
            </a:pPr>
            <a:r>
              <a:rPr sz="5400" lang="en-US">
                <a:solidFill>
                  <a:srgbClr val="C00000"/>
                </a:solidFill>
              </a:rPr>
              <a:t>3</a:t>
            </a:r>
            <a:r>
              <a:rPr sz="5400" lang="en-US">
                <a:solidFill>
                  <a:srgbClr val="C00000"/>
                </a:solidFill>
              </a:rPr>
              <a:t>r</a:t>
            </a:r>
            <a:r>
              <a:rPr sz="5400" lang="en-US">
                <a:solidFill>
                  <a:srgbClr val="C00000"/>
                </a:solidFill>
              </a:rPr>
              <a:t>d</a:t>
            </a:r>
            <a:r>
              <a:rPr sz="5400" lang="en-US">
                <a:solidFill>
                  <a:srgbClr val="C00000"/>
                </a:solidFill>
              </a:rPr>
              <a:t> </a:t>
            </a:r>
            <a:r>
              <a:rPr sz="5400" lang="en-US">
                <a:solidFill>
                  <a:srgbClr val="C00000"/>
                </a:solidFill>
              </a:rPr>
              <a:t>y</a:t>
            </a:r>
            <a:r>
              <a:rPr sz="5400" lang="en-US">
                <a:solidFill>
                  <a:srgbClr val="C00000"/>
                </a:solidFill>
              </a:rPr>
              <a:t>ear </a:t>
            </a:r>
            <a:endParaRPr lang="en-US"/>
          </a:p>
          <a:p>
            <a:pPr indent="0" marL="0">
              <a:buNone/>
            </a:pPr>
            <a:r>
              <a:rPr sz="5400" lang="en-US">
                <a:solidFill>
                  <a:srgbClr val="00B0F0"/>
                </a:solidFill>
              </a:rPr>
              <a:t>P</a:t>
            </a:r>
            <a:r>
              <a:rPr sz="5400" lang="en-US">
                <a:solidFill>
                  <a:srgbClr val="00B0F0"/>
                </a:solidFill>
              </a:rPr>
              <a:t>r</a:t>
            </a:r>
            <a:r>
              <a:rPr sz="5400" lang="en-US">
                <a:solidFill>
                  <a:srgbClr val="00B0F0"/>
                </a:solidFill>
              </a:rPr>
              <a:t>o</a:t>
            </a:r>
            <a:r>
              <a:rPr sz="5400" lang="en-US">
                <a:solidFill>
                  <a:srgbClr val="00B0F0"/>
                </a:solidFill>
              </a:rPr>
              <a:t>j</a:t>
            </a:r>
            <a:r>
              <a:rPr sz="5400" lang="en-US">
                <a:solidFill>
                  <a:srgbClr val="00B0F0"/>
                </a:solidFill>
              </a:rPr>
              <a:t>ect </a:t>
            </a:r>
            <a:r>
              <a:rPr sz="5400" lang="en-US">
                <a:solidFill>
                  <a:srgbClr val="00B0F0"/>
                </a:solidFill>
              </a:rPr>
              <a:t>N</a:t>
            </a:r>
            <a:r>
              <a:rPr sz="5400" lang="en-US">
                <a:solidFill>
                  <a:srgbClr val="00B0F0"/>
                </a:solidFill>
              </a:rPr>
              <a:t>a</a:t>
            </a:r>
            <a:r>
              <a:rPr sz="5400" lang="en-US">
                <a:solidFill>
                  <a:srgbClr val="00B0F0"/>
                </a:solidFill>
              </a:rPr>
              <a:t>m</a:t>
            </a:r>
            <a:r>
              <a:rPr sz="5400" lang="en-US">
                <a:solidFill>
                  <a:srgbClr val="00B0F0"/>
                </a:solidFill>
              </a:rPr>
              <a:t>e</a:t>
            </a:r>
            <a:r>
              <a:rPr sz="5400" lang="en-US">
                <a:solidFill>
                  <a:srgbClr val="00B0F0"/>
                </a:solidFill>
              </a:rPr>
              <a:t>:</a:t>
            </a:r>
            <a:r>
              <a:rPr sz="5400" lang="en-US">
                <a:solidFill>
                  <a:srgbClr val="0000FF"/>
                </a:solidFill>
              </a:rPr>
              <a:t>A</a:t>
            </a:r>
            <a:r>
              <a:rPr sz="5400" lang="en-US">
                <a:solidFill>
                  <a:srgbClr val="0000FF"/>
                </a:solidFill>
              </a:rPr>
              <a:t>I</a:t>
            </a:r>
            <a:r>
              <a:rPr sz="5400" lang="en-US">
                <a:solidFill>
                  <a:srgbClr val="0000FF"/>
                </a:solidFill>
              </a:rPr>
              <a:t> </a:t>
            </a:r>
            <a:r>
              <a:rPr sz="5400" lang="en-US">
                <a:solidFill>
                  <a:srgbClr val="0000FF"/>
                </a:solidFill>
              </a:rPr>
              <a:t>based </a:t>
            </a:r>
            <a:r>
              <a:rPr sz="5400" lang="en-US">
                <a:solidFill>
                  <a:srgbClr val="0000FF"/>
                </a:solidFill>
              </a:rPr>
              <a:t>d</a:t>
            </a:r>
            <a:r>
              <a:rPr sz="5400" lang="en-US">
                <a:solidFill>
                  <a:srgbClr val="0000FF"/>
                </a:solidFill>
              </a:rPr>
              <a:t>iabetes </a:t>
            </a:r>
            <a:r>
              <a:rPr sz="5400" lang="en-US">
                <a:solidFill>
                  <a:srgbClr val="0000FF"/>
                </a:solidFill>
              </a:rPr>
              <a:t>prediction </a:t>
            </a:r>
            <a:r>
              <a:rPr sz="5400" lang="en-US">
                <a:solidFill>
                  <a:srgbClr val="0000FF"/>
                </a:solidFill>
              </a:rPr>
              <a:t>system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597" name="标题 1"/>
          <p:cNvSpPr>
            <a:spLocks noGrp="1"/>
          </p:cNvSpPr>
          <p:nvPr>
            <p:ph type="title"/>
            <p:custDataLst>
              <p:tags r:id="rId1"/>
            </p:custDataLst>
          </p:nvPr>
        </p:nvSpPr>
        <p:spPr/>
        <p:txBody>
          <a:bodyPr anchor="ctr" bIns="45720" lIns="91440" rIns="91440" rtlCol="0" tIns="45720" vert="horz" wrap="square">
            <a:normAutofit fontScale="90000"/>
          </a:bodyPr>
          <a:p>
            <a:r>
              <a:rPr altLang="en-US" dirty="0" sz="6600" lang="en-US" smtClean="0">
                <a:solidFill>
                  <a:srgbClr val="FF6600"/>
                </a:solidFill>
              </a:rPr>
              <a:t>I</a:t>
            </a:r>
            <a:r>
              <a:rPr altLang="en-US" dirty="0" sz="6600" lang="en-US" smtClean="0">
                <a:solidFill>
                  <a:srgbClr val="FF6600"/>
                </a:solidFill>
              </a:rPr>
              <a:t>n</a:t>
            </a:r>
            <a:r>
              <a:rPr altLang="en-US" dirty="0" sz="6600" lang="en-US" smtClean="0">
                <a:solidFill>
                  <a:srgbClr val="FF6600"/>
                </a:solidFill>
              </a:rPr>
              <a:t>t</a:t>
            </a:r>
            <a:r>
              <a:rPr altLang="en-US" dirty="0" sz="6600" lang="en-US" smtClean="0">
                <a:solidFill>
                  <a:srgbClr val="FF6600"/>
                </a:solidFill>
              </a:rPr>
              <a:t>r</a:t>
            </a:r>
            <a:r>
              <a:rPr altLang="en-US" dirty="0" sz="6600" lang="en-US" smtClean="0">
                <a:solidFill>
                  <a:srgbClr val="FF6600"/>
                </a:solidFill>
              </a:rPr>
              <a:t>oduction</a:t>
            </a:r>
            <a:br>
              <a:rPr altLang="en-US" dirty="0" sz="6600" lang="en-US" smtClean="0">
                <a:solidFill>
                  <a:srgbClr val="FF6600"/>
                </a:solidFill>
              </a:rPr>
            </a:br>
            <a:endParaRPr altLang="en-US" dirty="0" lang="zh-CN">
              <a:solidFill>
                <a:schemeClr val="tx1"/>
              </a:solidFill>
            </a:endParaRPr>
          </a:p>
        </p:txBody>
      </p:sp>
      <p:sp>
        <p:nvSpPr>
          <p:cNvPr id="1048598" name="内容占位符 2"/>
          <p:cNvSpPr>
            <a:spLocks noGrp="1"/>
          </p:cNvSpPr>
          <p:nvPr>
            <p:ph idx="1"/>
            <p:custDataLst>
              <p:tags r:id="rId2"/>
            </p:custDataLst>
          </p:nvPr>
        </p:nvSpPr>
        <p:spPr>
          <a:xfrm>
            <a:off x="529987" y="1027905"/>
            <a:ext cx="9927719" cy="4365097"/>
          </a:xfrm>
        </p:spPr>
        <p:txBody>
          <a:bodyPr>
            <a:normAutofit/>
          </a:bodyPr>
          <a:p>
            <a:pPr algn="just" indent="0" marL="0">
              <a:lnSpc>
                <a:spcPct val="120000"/>
              </a:lnSpc>
              <a:buNone/>
            </a:pPr>
            <a:r>
              <a:rPr altLang="zh-CN" dirty="0" sz="2000" lang="en-US"/>
              <a:t>  </a:t>
            </a:r>
            <a:r>
              <a:rPr altLang="zh-CN" dirty="0" sz="2400" lang="en-US">
                <a:solidFill>
                  <a:srgbClr val="6600CC"/>
                </a:solidFill>
              </a:rPr>
              <a:t>Diabetes mellitus is a chronic disease characterized by hyperglycemia. It may cause many complications. According to the growing morbidity in recent years, in 2040, the world’s diabetic patients will reach 642 million, which means that one of the ten adults in the future is suffering from diabetes. There is no doubt that this alarming figure needs great attention. With the development of living standards, diabetes is increasingly common in people’s daily life. Therefore, how to quickly and accurately diagnose and analyze diabetes is a topic worthy studying</a:t>
            </a:r>
            <a:r>
              <a:rPr altLang="zh-CN" dirty="0" sz="2400" lang="en-US">
                <a:solidFill>
                  <a:srgbClr val="6600CC"/>
                </a:solidFill>
              </a:rPr>
              <a:t>.</a:t>
            </a:r>
            <a:endParaRPr altLang="zh-CN" dirty="0" sz="2400" lang="en-US">
              <a:solidFill>
                <a:srgbClr val="6600CC"/>
              </a:solidFill>
            </a:endParaRPr>
          </a:p>
        </p:txBody>
      </p:sp>
    </p:spTree>
    <p:custDataLst>
      <p:tags r:id="rId3"/>
    </p:custDataLst>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
        <p:cNvGrpSpPr/>
        <p:nvPr/>
      </p:nvGrpSpPr>
      <p:grpSpPr>
        <a:xfrm>
          <a:off x="0" y="0"/>
          <a:ext cx="0" cy="0"/>
          <a:chOff x="0" y="0"/>
          <a:chExt cx="0" cy="0"/>
        </a:xfrm>
      </p:grpSpPr>
      <p:sp>
        <p:nvSpPr>
          <p:cNvPr id="1048608" name="标题 4"/>
          <p:cNvSpPr>
            <a:spLocks noGrp="1"/>
          </p:cNvSpPr>
          <p:nvPr>
            <p:ph type="title"/>
            <p:custDataLst>
              <p:tags r:id="rId1"/>
            </p:custDataLst>
          </p:nvPr>
        </p:nvSpPr>
        <p:spPr>
          <a:xfrm>
            <a:off x="197991" y="457200"/>
            <a:ext cx="4806996" cy="1600200"/>
          </a:xfrm>
        </p:spPr>
        <p:txBody>
          <a:bodyPr>
            <a:normAutofit/>
          </a:bodyPr>
          <a:p>
            <a:r>
              <a:rPr altLang="en-US" dirty="0" lang="en-US" smtClean="0">
                <a:solidFill>
                  <a:srgbClr val="00B0F0"/>
                </a:solidFill>
              </a:rPr>
              <a:t>M</a:t>
            </a:r>
            <a:r>
              <a:rPr altLang="en-US" dirty="0" lang="en-US" smtClean="0">
                <a:solidFill>
                  <a:srgbClr val="00B0F0"/>
                </a:solidFill>
              </a:rPr>
              <a:t>a</a:t>
            </a:r>
            <a:r>
              <a:rPr altLang="en-US" dirty="0" lang="en-US" smtClean="0">
                <a:solidFill>
                  <a:srgbClr val="00B0F0"/>
                </a:solidFill>
              </a:rPr>
              <a:t>t</a:t>
            </a:r>
            <a:r>
              <a:rPr altLang="en-US" dirty="0" lang="en-US" smtClean="0">
                <a:solidFill>
                  <a:srgbClr val="00B0F0"/>
                </a:solidFill>
              </a:rPr>
              <a:t>e</a:t>
            </a:r>
            <a:r>
              <a:rPr altLang="en-US" dirty="0" lang="en-US" smtClean="0">
                <a:solidFill>
                  <a:srgbClr val="00B0F0"/>
                </a:solidFill>
              </a:rPr>
              <a:t>r</a:t>
            </a:r>
            <a:r>
              <a:rPr altLang="en-US" dirty="0" lang="en-US" smtClean="0">
                <a:solidFill>
                  <a:srgbClr val="00B0F0"/>
                </a:solidFill>
              </a:rPr>
              <a:t>ial </a:t>
            </a:r>
            <a:r>
              <a:rPr altLang="en-US" dirty="0" lang="en-US" smtClean="0">
                <a:solidFill>
                  <a:srgbClr val="00B0F0"/>
                </a:solidFill>
              </a:rPr>
              <a:t>a</a:t>
            </a:r>
            <a:r>
              <a:rPr altLang="en-US" dirty="0" lang="en-US" smtClean="0">
                <a:solidFill>
                  <a:srgbClr val="00B0F0"/>
                </a:solidFill>
              </a:rPr>
              <a:t>n</a:t>
            </a:r>
            <a:r>
              <a:rPr altLang="en-US" dirty="0" lang="en-US" smtClean="0">
                <a:solidFill>
                  <a:srgbClr val="00B0F0"/>
                </a:solidFill>
              </a:rPr>
              <a:t>d </a:t>
            </a:r>
            <a:r>
              <a:rPr altLang="en-US" dirty="0" lang="en-US" smtClean="0">
                <a:solidFill>
                  <a:srgbClr val="00B0F0"/>
                </a:solidFill>
              </a:rPr>
              <a:t>m</a:t>
            </a:r>
            <a:r>
              <a:rPr altLang="en-US" dirty="0" lang="en-US" smtClean="0">
                <a:solidFill>
                  <a:srgbClr val="00B0F0"/>
                </a:solidFill>
              </a:rPr>
              <a:t>e</a:t>
            </a:r>
            <a:r>
              <a:rPr altLang="en-US" dirty="0" lang="en-US" smtClean="0">
                <a:solidFill>
                  <a:srgbClr val="00B0F0"/>
                </a:solidFill>
              </a:rPr>
              <a:t>t</a:t>
            </a:r>
            <a:r>
              <a:rPr altLang="en-US" dirty="0" lang="en-US" smtClean="0">
                <a:solidFill>
                  <a:srgbClr val="00B0F0"/>
                </a:solidFill>
              </a:rPr>
              <a:t>hods </a:t>
            </a:r>
            <a:endParaRPr altLang="zh-CN" dirty="0" lang="en-US">
              <a:solidFill>
                <a:schemeClr val="tx1"/>
              </a:solidFill>
            </a:endParaRPr>
          </a:p>
        </p:txBody>
      </p:sp>
      <p:sp>
        <p:nvSpPr>
          <p:cNvPr id="1048609" name="文本占位符 1"/>
          <p:cNvSpPr>
            <a:spLocks noGrp="1"/>
          </p:cNvSpPr>
          <p:nvPr>
            <p:ph type="body" sz="half" idx="2"/>
            <p:custDataLst>
              <p:tags r:id="rId2"/>
            </p:custDataLst>
          </p:nvPr>
        </p:nvSpPr>
        <p:spPr>
          <a:xfrm>
            <a:off x="367521" y="1233964"/>
            <a:ext cx="4637465" cy="4635024"/>
          </a:xfrm>
        </p:spPr>
        <p:txBody>
          <a:bodyPr/>
          <a:p>
            <a:pPr algn="just">
              <a:lnSpc>
                <a:spcPct val="120000"/>
              </a:lnSpc>
            </a:pPr>
            <a:r>
              <a:rPr altLang="zh-CN" dirty="0" lang="en-US">
                <a:solidFill>
                  <a:srgbClr val="0000FF"/>
                </a:solidFill>
              </a:rPr>
              <a:t>The dataset was obtained from hospital physical examination data in Luzhou, China. This dataset is divided two parts: the healthy people and the diabetes. There are two healthy people physical examination data. We used one of healthy people physical examination data that contains 164431 instances as the training set. In the other data set, 13700 samples were randomly selected as an independent test set</a:t>
            </a:r>
            <a:endParaRPr altLang="zh-CN" dirty="0" lang="en-US">
              <a:solidFill>
                <a:srgbClr val="0000FF"/>
              </a:solidFill>
            </a:endParaRPr>
          </a:p>
        </p:txBody>
      </p:sp>
      <p:pic>
        <p:nvPicPr>
          <p:cNvPr id="2097153" name="图片占位符 5"/>
          <p:cNvPicPr>
            <a:picLocks noChangeAspect="1" noGrp="1"/>
          </p:cNvPicPr>
          <p:nvPr>
            <p:ph type="pic" idx="1"/>
            <p:custDataLst>
              <p:tags r:id="rId3"/>
            </p:custDataLst>
          </p:nvPr>
        </p:nvPicPr>
        <p:blipFill>
          <a:blip xmlns:r="http://schemas.openxmlformats.org/officeDocument/2006/relationships" r:embed="rId4" cstate="print"/>
          <a:srcRect/>
          <a:stretch>
            <a:fillRect/>
          </a:stretch>
        </p:blipFill>
        <p:spPr/>
      </p:pic>
    </p:spTree>
    <p:custDataLst>
      <p:tags r:id="rId5"/>
    </p:custDataLst>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20" name="内容占位符 2"/>
          <p:cNvSpPr>
            <a:spLocks noGrp="1"/>
          </p:cNvSpPr>
          <p:nvPr>
            <p:ph sz="half" idx="1"/>
            <p:custDataLst>
              <p:tags r:id="rId1"/>
            </p:custDataLst>
          </p:nvPr>
        </p:nvSpPr>
        <p:spPr>
          <a:xfrm>
            <a:off x="499138" y="311957"/>
            <a:ext cx="5520662" cy="5865006"/>
          </a:xfrm>
        </p:spPr>
        <p:txBody>
          <a:bodyPr bIns="45720" lIns="91440" rIns="91440" rtlCol="0" tIns="45720" vert="horz">
            <a:normAutofit/>
          </a:bodyPr>
          <a:p>
            <a:pPr algn="just" indent="0" marL="0">
              <a:lnSpc>
                <a:spcPct val="120000"/>
              </a:lnSpc>
              <a:buNone/>
            </a:pPr>
            <a:r>
              <a:rPr altLang="zh-CN" dirty="0" sz="3600" lang="en-US">
                <a:solidFill>
                  <a:srgbClr val="7030A0"/>
                </a:solidFill>
              </a:rPr>
              <a:t>C</a:t>
            </a:r>
            <a:r>
              <a:rPr altLang="zh-CN" dirty="0" sz="3600" lang="en-US">
                <a:solidFill>
                  <a:srgbClr val="7030A0"/>
                </a:solidFill>
              </a:rPr>
              <a:t>l</a:t>
            </a:r>
            <a:r>
              <a:rPr altLang="zh-CN" dirty="0" sz="3600" lang="en-US">
                <a:solidFill>
                  <a:srgbClr val="7030A0"/>
                </a:solidFill>
              </a:rPr>
              <a:t>a</a:t>
            </a:r>
            <a:r>
              <a:rPr altLang="zh-CN" dirty="0" sz="3600" lang="en-US">
                <a:solidFill>
                  <a:srgbClr val="7030A0"/>
                </a:solidFill>
              </a:rPr>
              <a:t>s</a:t>
            </a:r>
            <a:r>
              <a:rPr altLang="zh-CN" dirty="0" sz="3600" lang="en-US">
                <a:solidFill>
                  <a:srgbClr val="7030A0"/>
                </a:solidFill>
              </a:rPr>
              <a:t>s</a:t>
            </a:r>
            <a:r>
              <a:rPr altLang="zh-CN" dirty="0" sz="3600" lang="en-US">
                <a:solidFill>
                  <a:srgbClr val="7030A0"/>
                </a:solidFill>
              </a:rPr>
              <a:t>i</a:t>
            </a:r>
            <a:r>
              <a:rPr altLang="zh-CN" dirty="0" sz="3600" lang="en-US">
                <a:solidFill>
                  <a:srgbClr val="7030A0"/>
                </a:solidFill>
              </a:rPr>
              <a:t>f</a:t>
            </a:r>
            <a:r>
              <a:rPr altLang="zh-CN" dirty="0" sz="3600" lang="en-US">
                <a:solidFill>
                  <a:srgbClr val="7030A0"/>
                </a:solidFill>
              </a:rPr>
              <a:t>i</a:t>
            </a:r>
            <a:r>
              <a:rPr altLang="zh-CN" dirty="0" sz="3600" lang="en-US">
                <a:solidFill>
                  <a:srgbClr val="7030A0"/>
                </a:solidFill>
              </a:rPr>
              <a:t>cation </a:t>
            </a:r>
            <a:r>
              <a:rPr altLang="zh-CN" dirty="0" sz="3600" lang="en-US">
                <a:solidFill>
                  <a:srgbClr val="7030A0"/>
                </a:solidFill>
              </a:rPr>
              <a:t>:</a:t>
            </a:r>
            <a:r>
              <a:rPr altLang="zh-CN" dirty="0" sz="3600" lang="en-US">
                <a:solidFill>
                  <a:srgbClr val="7030A0"/>
                </a:solidFill>
              </a:rPr>
              <a:t>-</a:t>
            </a:r>
            <a:endParaRPr altLang="zh-CN" dirty="0" sz="2000" lang="en-US">
              <a:solidFill>
                <a:srgbClr val="7030A0"/>
              </a:solidFill>
            </a:endParaRPr>
          </a:p>
          <a:p>
            <a:pPr algn="just" indent="0" marL="0">
              <a:lnSpc>
                <a:spcPct val="120000"/>
              </a:lnSpc>
              <a:buNone/>
            </a:pPr>
            <a:r>
              <a:rPr altLang="zh-CN" dirty="0" sz="2000" lang="en-US">
                <a:solidFill>
                  <a:srgbClr val="7030A0"/>
                </a:solidFill>
              </a:rPr>
              <a:t>In this section, we used decision tree, RF and neural network as the classifiers. Decision tree and RF can implement in WEKA, which is a free, non-commercial, open source machine learning and data mining software based on JAVA environment. Neural network can be implemented in MATLAB, which is a commercial mathematics software exploited by MathWorks, Inc. It is used for algorithmic development, data visualization, data analysis and provides advanced computational language, and interactive environment for numerical calculation</a:t>
            </a:r>
            <a:endParaRPr altLang="zh-CN" dirty="0" sz="2000" lang="en-US">
              <a:solidFill>
                <a:srgbClr val="7030A0"/>
              </a:solidFill>
            </a:endParaRPr>
          </a:p>
        </p:txBody>
      </p:sp>
      <p:sp>
        <p:nvSpPr>
          <p:cNvPr id="1048621" name="内容占位符 3"/>
          <p:cNvSpPr>
            <a:spLocks noGrp="1"/>
          </p:cNvSpPr>
          <p:nvPr>
            <p:ph sz="half" idx="2"/>
            <p:custDataLst>
              <p:tags r:id="rId2"/>
            </p:custDataLst>
          </p:nvPr>
        </p:nvSpPr>
        <p:spPr>
          <a:xfrm>
            <a:off x="6172200" y="426995"/>
            <a:ext cx="5986872" cy="5749968"/>
          </a:xfrm>
        </p:spPr>
        <p:txBody>
          <a:bodyPr bIns="45720" lIns="91440" rIns="91440" rtlCol="0" tIns="45720" vert="horz">
            <a:normAutofit fontScale="95000" lnSpcReduction="20000"/>
          </a:bodyPr>
          <a:p>
            <a:pPr algn="just" indent="0" marL="0">
              <a:lnSpc>
                <a:spcPct val="120000"/>
              </a:lnSpc>
              <a:buNone/>
            </a:pPr>
            <a:r>
              <a:rPr altLang="zh-CN" dirty="0" sz="3200" lang="en-US" smtClean="0">
                <a:solidFill>
                  <a:srgbClr val="330066"/>
                </a:solidFill>
                <a:sym typeface="+mn-ea"/>
              </a:rPr>
              <a:t>R</a:t>
            </a:r>
            <a:r>
              <a:rPr altLang="zh-CN" dirty="0" sz="3200" lang="en-US" smtClean="0">
                <a:solidFill>
                  <a:srgbClr val="330066"/>
                </a:solidFill>
                <a:sym typeface="+mn-ea"/>
              </a:rPr>
              <a:t>e</a:t>
            </a:r>
            <a:r>
              <a:rPr altLang="zh-CN" dirty="0" sz="3200" lang="en-US" smtClean="0">
                <a:solidFill>
                  <a:srgbClr val="330066"/>
                </a:solidFill>
                <a:sym typeface="+mn-ea"/>
              </a:rPr>
              <a:t>a</a:t>
            </a:r>
            <a:r>
              <a:rPr altLang="zh-CN" dirty="0" sz="3200" lang="en-US" smtClean="0">
                <a:solidFill>
                  <a:srgbClr val="330066"/>
                </a:solidFill>
                <a:sym typeface="+mn-ea"/>
              </a:rPr>
              <a:t>l</a:t>
            </a:r>
            <a:r>
              <a:rPr altLang="zh-CN" dirty="0" sz="3200" lang="en-US" smtClean="0">
                <a:solidFill>
                  <a:srgbClr val="330066"/>
                </a:solidFill>
                <a:sym typeface="+mn-ea"/>
              </a:rPr>
              <a:t> </a:t>
            </a:r>
            <a:r>
              <a:rPr altLang="zh-CN" dirty="0" sz="3200" lang="en-US" smtClean="0">
                <a:solidFill>
                  <a:srgbClr val="330066"/>
                </a:solidFill>
                <a:sym typeface="+mn-ea"/>
              </a:rPr>
              <a:t>t</a:t>
            </a:r>
            <a:r>
              <a:rPr altLang="zh-CN" dirty="0" sz="3200" lang="en-US" smtClean="0">
                <a:solidFill>
                  <a:srgbClr val="330066"/>
                </a:solidFill>
                <a:sym typeface="+mn-ea"/>
              </a:rPr>
              <a:t>i</a:t>
            </a:r>
            <a:r>
              <a:rPr altLang="zh-CN" dirty="0" sz="3200" lang="en-US" smtClean="0">
                <a:solidFill>
                  <a:srgbClr val="330066"/>
                </a:solidFill>
                <a:sym typeface="+mn-ea"/>
              </a:rPr>
              <a:t>me </a:t>
            </a:r>
            <a:r>
              <a:rPr altLang="zh-CN" dirty="0" sz="3200" lang="en-US" smtClean="0">
                <a:solidFill>
                  <a:srgbClr val="330066"/>
                </a:solidFill>
                <a:sym typeface="+mn-ea"/>
              </a:rPr>
              <a:t> </a:t>
            </a:r>
            <a:r>
              <a:rPr altLang="zh-CN" dirty="0" sz="3200" lang="en-US" smtClean="0">
                <a:solidFill>
                  <a:srgbClr val="330066"/>
                </a:solidFill>
                <a:sym typeface="+mn-ea"/>
              </a:rPr>
              <a:t>IoT </a:t>
            </a:r>
            <a:r>
              <a:rPr altLang="zh-CN" dirty="0" sz="3200" lang="en-US" smtClean="0">
                <a:solidFill>
                  <a:srgbClr val="330066"/>
                </a:solidFill>
                <a:sym typeface="+mn-ea"/>
              </a:rPr>
              <a:t>b</a:t>
            </a:r>
            <a:r>
              <a:rPr altLang="zh-CN" dirty="0" sz="3200" lang="en-US" smtClean="0">
                <a:solidFill>
                  <a:srgbClr val="330066"/>
                </a:solidFill>
                <a:sym typeface="+mn-ea"/>
              </a:rPr>
              <a:t>a</a:t>
            </a:r>
            <a:r>
              <a:rPr altLang="zh-CN" dirty="0" sz="3200" lang="en-US" smtClean="0">
                <a:solidFill>
                  <a:srgbClr val="330066"/>
                </a:solidFill>
                <a:sym typeface="+mn-ea"/>
              </a:rPr>
              <a:t>s</a:t>
            </a:r>
            <a:r>
              <a:rPr altLang="zh-CN" dirty="0" sz="3200" lang="en-US" smtClean="0">
                <a:solidFill>
                  <a:srgbClr val="330066"/>
                </a:solidFill>
                <a:sym typeface="+mn-ea"/>
              </a:rPr>
              <a:t>e</a:t>
            </a:r>
            <a:r>
              <a:rPr altLang="zh-CN" dirty="0" sz="3200" lang="en-US" smtClean="0">
                <a:solidFill>
                  <a:srgbClr val="330066"/>
                </a:solidFill>
                <a:sym typeface="+mn-ea"/>
              </a:rPr>
              <a:t>d </a:t>
            </a:r>
            <a:r>
              <a:rPr altLang="zh-CN" dirty="0" sz="3200" lang="en-US" smtClean="0">
                <a:solidFill>
                  <a:srgbClr val="330066"/>
                </a:solidFill>
                <a:sym typeface="+mn-ea"/>
              </a:rPr>
              <a:t>p</a:t>
            </a:r>
            <a:r>
              <a:rPr altLang="zh-CN" dirty="0" sz="3200" lang="en-US" smtClean="0">
                <a:solidFill>
                  <a:srgbClr val="330066"/>
                </a:solidFill>
                <a:sym typeface="+mn-ea"/>
              </a:rPr>
              <a:t>r</a:t>
            </a:r>
            <a:r>
              <a:rPr altLang="zh-CN" dirty="0" sz="3200" lang="en-US" smtClean="0">
                <a:solidFill>
                  <a:srgbClr val="330066"/>
                </a:solidFill>
                <a:sym typeface="+mn-ea"/>
              </a:rPr>
              <a:t>o</a:t>
            </a:r>
            <a:r>
              <a:rPr altLang="zh-CN" dirty="0" sz="3200" lang="en-US" smtClean="0">
                <a:solidFill>
                  <a:srgbClr val="330066"/>
                </a:solidFill>
                <a:sym typeface="+mn-ea"/>
              </a:rPr>
              <a:t>c</a:t>
            </a:r>
            <a:r>
              <a:rPr altLang="zh-CN" dirty="0" sz="3200" lang="en-US" smtClean="0">
                <a:solidFill>
                  <a:srgbClr val="330066"/>
                </a:solidFill>
                <a:sym typeface="+mn-ea"/>
              </a:rPr>
              <a:t>e</a:t>
            </a:r>
            <a:r>
              <a:rPr altLang="zh-CN" dirty="0" sz="3200" lang="en-US" smtClean="0">
                <a:solidFill>
                  <a:srgbClr val="330066"/>
                </a:solidFill>
                <a:sym typeface="+mn-ea"/>
              </a:rPr>
              <a:t>s</a:t>
            </a:r>
            <a:r>
              <a:rPr altLang="zh-CN" dirty="0" sz="3200" lang="en-US" smtClean="0">
                <a:solidFill>
                  <a:srgbClr val="330066"/>
                </a:solidFill>
                <a:sym typeface="+mn-ea"/>
              </a:rPr>
              <a:t>s</a:t>
            </a:r>
            <a:r>
              <a:rPr altLang="zh-CN" dirty="0" sz="3200" lang="en-US" smtClean="0">
                <a:solidFill>
                  <a:srgbClr val="330066"/>
                </a:solidFill>
                <a:sym typeface="+mn-ea"/>
              </a:rPr>
              <a:t>ing </a:t>
            </a:r>
            <a:r>
              <a:rPr altLang="zh-CN" dirty="0" sz="3200" lang="en-US" smtClean="0">
                <a:solidFill>
                  <a:srgbClr val="330066"/>
                </a:solidFill>
                <a:sym typeface="+mn-ea"/>
              </a:rPr>
              <a:t>of </a:t>
            </a:r>
            <a:r>
              <a:rPr altLang="zh-CN" dirty="0" sz="3200" lang="en-US" smtClean="0">
                <a:solidFill>
                  <a:srgbClr val="330066"/>
                </a:solidFill>
                <a:sym typeface="+mn-ea"/>
              </a:rPr>
              <a:t>h</a:t>
            </a:r>
            <a:r>
              <a:rPr altLang="zh-CN" dirty="0" sz="3200" lang="en-US" smtClean="0">
                <a:solidFill>
                  <a:srgbClr val="330066"/>
                </a:solidFill>
                <a:sym typeface="+mn-ea"/>
              </a:rPr>
              <a:t>e</a:t>
            </a:r>
            <a:r>
              <a:rPr altLang="zh-CN" dirty="0" sz="3200" lang="en-US" smtClean="0">
                <a:solidFill>
                  <a:srgbClr val="330066"/>
                </a:solidFill>
                <a:sym typeface="+mn-ea"/>
              </a:rPr>
              <a:t>a</a:t>
            </a:r>
            <a:r>
              <a:rPr altLang="zh-CN" dirty="0" sz="3200" lang="en-US" smtClean="0">
                <a:solidFill>
                  <a:srgbClr val="330066"/>
                </a:solidFill>
                <a:sym typeface="+mn-ea"/>
              </a:rPr>
              <a:t>l</a:t>
            </a:r>
            <a:r>
              <a:rPr altLang="zh-CN" dirty="0" sz="3200" lang="en-US" smtClean="0">
                <a:solidFill>
                  <a:srgbClr val="330066"/>
                </a:solidFill>
                <a:sym typeface="+mn-ea"/>
              </a:rPr>
              <a:t>th </a:t>
            </a:r>
            <a:r>
              <a:rPr altLang="zh-CN" dirty="0" sz="3200" lang="en-US" smtClean="0">
                <a:solidFill>
                  <a:srgbClr val="330066"/>
                </a:solidFill>
                <a:sym typeface="+mn-ea"/>
              </a:rPr>
              <a:t>c</a:t>
            </a:r>
            <a:r>
              <a:rPr altLang="zh-CN" dirty="0" sz="3200" lang="en-US" smtClean="0">
                <a:solidFill>
                  <a:srgbClr val="330066"/>
                </a:solidFill>
                <a:sym typeface="+mn-ea"/>
              </a:rPr>
              <a:t>a</a:t>
            </a:r>
            <a:r>
              <a:rPr altLang="zh-CN" dirty="0" sz="3200" lang="en-US" smtClean="0">
                <a:solidFill>
                  <a:srgbClr val="330066"/>
                </a:solidFill>
                <a:sym typeface="+mn-ea"/>
              </a:rPr>
              <a:t>r</a:t>
            </a:r>
            <a:r>
              <a:rPr altLang="zh-CN" dirty="0" sz="3200" lang="en-US" smtClean="0">
                <a:solidFill>
                  <a:srgbClr val="330066"/>
                </a:solidFill>
                <a:sym typeface="+mn-ea"/>
              </a:rPr>
              <a:t>e</a:t>
            </a:r>
            <a:r>
              <a:rPr altLang="zh-CN" dirty="0" sz="3200" lang="en-US" smtClean="0">
                <a:solidFill>
                  <a:srgbClr val="330066"/>
                </a:solidFill>
                <a:sym typeface="+mn-ea"/>
              </a:rPr>
              <a:t> </a:t>
            </a:r>
            <a:r>
              <a:rPr altLang="zh-CN" dirty="0" sz="3200" lang="en-US" smtClean="0">
                <a:solidFill>
                  <a:srgbClr val="330066"/>
                </a:solidFill>
                <a:sym typeface="+mn-ea"/>
              </a:rPr>
              <a:t>d</a:t>
            </a:r>
            <a:r>
              <a:rPr altLang="zh-CN" dirty="0" sz="3200" lang="en-US" smtClean="0">
                <a:solidFill>
                  <a:srgbClr val="330066"/>
                </a:solidFill>
                <a:sym typeface="+mn-ea"/>
              </a:rPr>
              <a:t>a</a:t>
            </a:r>
            <a:r>
              <a:rPr altLang="zh-CN" dirty="0" sz="3200" lang="en-US" smtClean="0">
                <a:solidFill>
                  <a:srgbClr val="330066"/>
                </a:solidFill>
                <a:sym typeface="+mn-ea"/>
              </a:rPr>
              <a:t>t</a:t>
            </a:r>
            <a:r>
              <a:rPr altLang="zh-CN" dirty="0" sz="3200" lang="en-US" smtClean="0">
                <a:solidFill>
                  <a:srgbClr val="330066"/>
                </a:solidFill>
                <a:sym typeface="+mn-ea"/>
              </a:rPr>
              <a:t>a</a:t>
            </a:r>
            <a:r>
              <a:rPr altLang="zh-CN" dirty="0" sz="3200" lang="en-US" smtClean="0">
                <a:solidFill>
                  <a:srgbClr val="330066"/>
                </a:solidFill>
                <a:sym typeface="+mn-ea"/>
              </a:rPr>
              <a:t>:</a:t>
            </a:r>
            <a:r>
              <a:rPr altLang="zh-CN" dirty="0" sz="3200" lang="en-US" smtClean="0">
                <a:solidFill>
                  <a:srgbClr val="330066"/>
                </a:solidFill>
                <a:sym typeface="+mn-ea"/>
              </a:rPr>
              <a:t>-</a:t>
            </a:r>
            <a:endParaRPr altLang="zh-CN" dirty="0" sz="2000" lang="en-US">
              <a:solidFill>
                <a:srgbClr val="330066"/>
              </a:solidFill>
            </a:endParaRPr>
          </a:p>
          <a:p>
            <a:pPr algn="just" indent="0" marL="0">
              <a:lnSpc>
                <a:spcPct val="120000"/>
              </a:lnSpc>
              <a:buNone/>
            </a:pPr>
            <a:r>
              <a:rPr altLang="zh-CN" dirty="0" sz="2000" lang="en-US">
                <a:solidFill>
                  <a:srgbClr val="FF9900"/>
                </a:solidFill>
              </a:rPr>
              <a:t>Real-time diabetes prediction is a complicated task. The emerging use of sensors in healthcare paved the path to handle fatal diseases . Several techniques have been presented in the literature to classify and predict diabetes. Acciaroli et al.  exposed two accurate meters to measure diabetes in blood with less error rate. Furthermore, these commercial versions of glucometers are Accu-Chek with 6.5% error and CareSens with 4.0% error. Buckingham et al.  described the accuracy link of CGM with the calibration sensor. Alfian et al.  uncovered that the FDA had accepted CGM sensors for monitoring glucose in different trends and patterns. Moreover, at one particular time, one glucose reading should not be used to analyze the amount of insulin as not accepted in a glucometer. </a:t>
            </a:r>
            <a:endParaRPr altLang="zh-CN" dirty="0" sz="2000" lang="en-US">
              <a:solidFill>
                <a:srgbClr val="FF9900"/>
              </a:solidFill>
            </a:endParaRPr>
          </a:p>
        </p:txBody>
      </p:sp>
    </p:spTree>
    <p:custDataLst>
      <p:tags r:id="rId3"/>
    </p:custDataLst>
  </p:cSld>
  <p:clrMapOvr>
    <a:masterClrMapping/>
  </p:clrMapOvr>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9" name="文本框 2"/>
          <p:cNvSpPr txBox="1"/>
          <p:nvPr>
            <p:custDataLst>
              <p:tags r:id="rId1"/>
            </p:custDataLst>
          </p:nvPr>
        </p:nvSpPr>
        <p:spPr>
          <a:xfrm>
            <a:off x="109038" y="0"/>
            <a:ext cx="11689275" cy="6734080"/>
          </a:xfrm>
          <a:prstGeom prst="rect"/>
        </p:spPr>
        <p:txBody>
          <a:bodyPr bIns="45720" lIns="91440" rIns="91440" rtlCol="0" tIns="45720" vert="horz">
            <a:normAutofit/>
          </a:bodyPr>
          <a:lstStyle>
            <a:defPPr>
              <a:defRPr lang="zh-CN"/>
            </a:defPPr>
            <a:lvl1pPr algn="just" fontAlgn="auto" indent="0" lvl="0" marR="0">
              <a:lnSpc>
                <a:spcPct val="120000"/>
              </a:lnSpc>
              <a:spcBef>
                <a:spcPts val="1000"/>
              </a:spcBef>
              <a:spcAft>
                <a:spcPts val="0"/>
              </a:spcAft>
              <a:buClrTx/>
              <a:buSzTx/>
              <a:buFont typeface="Arial" panose="020B0604020202020204" pitchFamily="34" charset="0"/>
              <a:buNone/>
              <a:defRPr baseline="0" b="0" cap="none" sz="2400" i="0" kumimoji="0" normalizeH="0" spc="0" strike="noStrike" u="none">
                <a:ln>
                  <a:noFill/>
                </a:ln>
                <a:effectLst/>
                <a:uLnTx/>
                <a:uFillTx/>
                <a:latin typeface="Arial" panose="020B0604020202020204"/>
                <a:ea typeface="黑体" panose="02010609060101010101" pitchFamily="49" charset="-122"/>
              </a:defRPr>
            </a:lvl1pPr>
            <a:lvl2pPr indent="-228600" marL="685800">
              <a:lnSpc>
                <a:spcPct val="90000"/>
              </a:lnSpc>
              <a:spcBef>
                <a:spcPts val="500"/>
              </a:spcBef>
              <a:buFont typeface="Arial" panose="020B0604020202020204" pitchFamily="34" charset="0"/>
              <a:buChar char="•"/>
              <a:defRPr sz="2000">
                <a:solidFill>
                  <a:schemeClr val="bg1">
                    <a:lumMod val="85000"/>
                  </a:schemeClr>
                </a:solidFill>
              </a:defRPr>
            </a:lvl2pPr>
            <a:lvl3pPr indent="-228600" marL="1143000">
              <a:lnSpc>
                <a:spcPct val="90000"/>
              </a:lnSpc>
              <a:spcBef>
                <a:spcPts val="500"/>
              </a:spcBef>
              <a:buFont typeface="Arial" panose="020B0604020202020204" pitchFamily="34" charset="0"/>
              <a:buChar char="•"/>
              <a:defRPr>
                <a:solidFill>
                  <a:schemeClr val="bg1">
                    <a:lumMod val="85000"/>
                  </a:schemeClr>
                </a:solidFill>
              </a:defRPr>
            </a:lvl3pPr>
            <a:lvl4pPr indent="-228600" marL="1600200">
              <a:lnSpc>
                <a:spcPct val="90000"/>
              </a:lnSpc>
              <a:spcBef>
                <a:spcPts val="500"/>
              </a:spcBef>
              <a:buFont typeface="Arial" panose="020B0604020202020204" pitchFamily="34" charset="0"/>
              <a:buChar char="•"/>
              <a:defRPr>
                <a:solidFill>
                  <a:schemeClr val="bg1">
                    <a:lumMod val="85000"/>
                  </a:schemeClr>
                </a:solidFill>
              </a:defRPr>
            </a:lvl4pPr>
            <a:lvl5pPr indent="-228600" marL="2057400">
              <a:lnSpc>
                <a:spcPct val="90000"/>
              </a:lnSpc>
              <a:spcBef>
                <a:spcPts val="500"/>
              </a:spcBef>
              <a:buFont typeface="Arial" panose="020B0604020202020204" pitchFamily="34" charset="0"/>
              <a:buChar char="•"/>
              <a:defRPr>
                <a:solidFill>
                  <a:schemeClr val="bg1">
                    <a:lumMod val="85000"/>
                  </a:schemeClr>
                </a:solidFill>
              </a:defRPr>
            </a:lvl5pPr>
            <a:lvl6pPr indent="-228600" marL="2514600">
              <a:lnSpc>
                <a:spcPct val="90000"/>
              </a:lnSpc>
              <a:spcBef>
                <a:spcPts val="500"/>
              </a:spcBef>
              <a:buFont typeface="Arial" panose="020B0604020202020204" pitchFamily="34" charset="0"/>
              <a:buChar char="•"/>
            </a:lvl6pPr>
            <a:lvl7pPr indent="-228600" marL="2971800">
              <a:lnSpc>
                <a:spcPct val="90000"/>
              </a:lnSpc>
              <a:spcBef>
                <a:spcPts val="500"/>
              </a:spcBef>
              <a:buFont typeface="Arial" panose="020B0604020202020204" pitchFamily="34" charset="0"/>
              <a:buChar char="•"/>
            </a:lvl7pPr>
            <a:lvl8pPr indent="-228600" marL="3429000">
              <a:lnSpc>
                <a:spcPct val="90000"/>
              </a:lnSpc>
              <a:spcBef>
                <a:spcPts val="500"/>
              </a:spcBef>
              <a:buFont typeface="Arial" panose="020B0604020202020204" pitchFamily="34" charset="0"/>
              <a:buChar char="•"/>
            </a:lvl8pPr>
            <a:lvl9pPr indent="-228600" marL="3886200">
              <a:lnSpc>
                <a:spcPct val="90000"/>
              </a:lnSpc>
              <a:spcBef>
                <a:spcPts val="500"/>
              </a:spcBef>
              <a:buFont typeface="Arial" panose="020B0604020202020204" pitchFamily="34" charset="0"/>
              <a:buChar char="•"/>
            </a:lvl9pPr>
          </a:lstStyle>
          <a:p>
            <a:pPr algn="just">
              <a:lnSpc>
                <a:spcPct val="120000"/>
              </a:lnSpc>
            </a:pPr>
            <a:r>
              <a:rPr altLang="en-US" dirty="0" sz="3600" lang="zh-CN">
                <a:solidFill>
                  <a:srgbClr val="FF0000"/>
                </a:solidFill>
                <a:latin typeface="+mn-lt"/>
                <a:ea typeface="+mn-ea"/>
              </a:rPr>
              <a:t>Impact of regular exercise on metabolism of diabetic patients </a:t>
            </a:r>
            <a:r>
              <a:rPr altLang="en-US" dirty="0" sz="3600" lang="en-US">
                <a:solidFill>
                  <a:srgbClr val="FF0000"/>
                </a:solidFill>
                <a:latin typeface="+mn-lt"/>
                <a:ea typeface="+mn-ea"/>
              </a:rPr>
              <a:t>:</a:t>
            </a:r>
            <a:r>
              <a:rPr altLang="en-US" dirty="0" sz="3600" lang="en-US">
                <a:solidFill>
                  <a:srgbClr val="FF0000"/>
                </a:solidFill>
                <a:latin typeface="+mn-lt"/>
                <a:ea typeface="+mn-ea"/>
              </a:rPr>
              <a:t>-</a:t>
            </a:r>
            <a:endParaRPr altLang="en-US" dirty="0" sz="1800" lang="zh-CN">
              <a:solidFill>
                <a:srgbClr val="FF0000"/>
              </a:solidFill>
              <a:latin typeface="+mn-lt"/>
              <a:ea typeface="+mn-ea"/>
            </a:endParaRPr>
          </a:p>
          <a:p>
            <a:pPr algn="just">
              <a:lnSpc>
                <a:spcPct val="120000"/>
              </a:lnSpc>
            </a:pPr>
            <a:endParaRPr altLang="en-US" dirty="0" sz="1800" lang="zh-CN">
              <a:solidFill>
                <a:srgbClr val="FF0000"/>
              </a:solidFill>
              <a:latin typeface="+mn-lt"/>
              <a:ea typeface="+mn-ea"/>
            </a:endParaRPr>
          </a:p>
        </p:txBody>
      </p:sp>
      <p:pic>
        <p:nvPicPr>
          <p:cNvPr id="2097161" name=""/>
          <p:cNvPicPr>
            <a:picLocks/>
          </p:cNvPicPr>
          <p:nvPr/>
        </p:nvPicPr>
        <p:blipFill>
          <a:blip xmlns:r="http://schemas.openxmlformats.org/officeDocument/2006/relationships" r:embed="rId2"/>
          <a:stretch>
            <a:fillRect/>
          </a:stretch>
        </p:blipFill>
        <p:spPr>
          <a:xfrm rot="21600000">
            <a:off x="1637429" y="1427927"/>
            <a:ext cx="9725644" cy="5181229"/>
          </a:xfrm>
          <a:prstGeom prst="rect"/>
        </p:spPr>
      </p:pic>
    </p:spTree>
    <p:custDataLst>
      <p:tags r:id="rId3"/>
    </p:custDataLst>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753" name="文本框 52"/>
          <p:cNvSpPr txBox="1"/>
          <p:nvPr>
            <p:custDataLst>
              <p:tags r:id="rId1"/>
            </p:custDataLst>
          </p:nvPr>
        </p:nvSpPr>
        <p:spPr>
          <a:xfrm>
            <a:off x="838200" y="200025"/>
            <a:ext cx="10515600" cy="1325563"/>
          </a:xfrm>
          <a:prstGeom prst="rect"/>
        </p:spPr>
        <p:txBody>
          <a:bodyPr anchor="ctr" bIns="46800" lIns="90000" rIns="90000" rtlCol="0" tIns="46800" vert="horz">
            <a:normAutofit/>
          </a:bodyPr>
          <a:lstStyle>
            <a:lvl1pPr algn="ctr" defTabSz="914400" eaLnBrk="1" hangingPunct="1" latinLnBrk="0">
              <a:lnSpc>
                <a:spcPct val="90000"/>
              </a:lnSpc>
              <a:buNone/>
              <a:defRPr sz="4800">
                <a:solidFill>
                  <a:schemeClr val="bg1"/>
                </a:solidFill>
                <a:latin typeface="+mj-lt"/>
                <a:ea typeface="+mj-ea"/>
                <a:cs typeface="+mj-cs"/>
              </a:defRPr>
            </a:lvl1pPr>
          </a:lstStyle>
          <a:p>
            <a:r>
              <a:rPr altLang="en-US" dirty="0" lang="en-US">
                <a:solidFill>
                  <a:schemeClr val="tx1"/>
                </a:solidFill>
              </a:rPr>
              <a:t>D</a:t>
            </a:r>
            <a:r>
              <a:rPr altLang="en-US" dirty="0" lang="en-US">
                <a:solidFill>
                  <a:schemeClr val="tx1"/>
                </a:solidFill>
              </a:rPr>
              <a:t>i</a:t>
            </a:r>
            <a:r>
              <a:rPr altLang="en-US" dirty="0" lang="en-US">
                <a:solidFill>
                  <a:schemeClr val="tx1"/>
                </a:solidFill>
              </a:rPr>
              <a:t>a</a:t>
            </a:r>
            <a:r>
              <a:rPr altLang="en-US" dirty="0" lang="en-US">
                <a:solidFill>
                  <a:schemeClr val="tx1"/>
                </a:solidFill>
              </a:rPr>
              <a:t>b</a:t>
            </a:r>
            <a:r>
              <a:rPr altLang="en-US" dirty="0" lang="en-US">
                <a:solidFill>
                  <a:schemeClr val="tx1"/>
                </a:solidFill>
              </a:rPr>
              <a:t>etes </a:t>
            </a:r>
            <a:r>
              <a:rPr altLang="en-US" dirty="0" lang="en-US">
                <a:solidFill>
                  <a:schemeClr val="tx1"/>
                </a:solidFill>
              </a:rPr>
              <a:t>c</a:t>
            </a:r>
            <a:r>
              <a:rPr altLang="en-US" dirty="0" lang="en-US">
                <a:solidFill>
                  <a:schemeClr val="tx1"/>
                </a:solidFill>
              </a:rPr>
              <a:t>l</a:t>
            </a:r>
            <a:r>
              <a:rPr altLang="en-US" dirty="0" lang="en-US">
                <a:solidFill>
                  <a:schemeClr val="tx1"/>
                </a:solidFill>
              </a:rPr>
              <a:t>a</a:t>
            </a:r>
            <a:r>
              <a:rPr altLang="en-US" dirty="0" lang="en-US">
                <a:solidFill>
                  <a:schemeClr val="tx1"/>
                </a:solidFill>
              </a:rPr>
              <a:t>s</a:t>
            </a:r>
            <a:r>
              <a:rPr altLang="en-US" dirty="0" lang="en-US">
                <a:solidFill>
                  <a:schemeClr val="tx1"/>
                </a:solidFill>
              </a:rPr>
              <a:t>s</a:t>
            </a:r>
            <a:r>
              <a:rPr altLang="en-US" dirty="0" lang="en-US">
                <a:solidFill>
                  <a:schemeClr val="tx1"/>
                </a:solidFill>
              </a:rPr>
              <a:t>i</a:t>
            </a:r>
            <a:r>
              <a:rPr altLang="en-US" dirty="0" lang="en-US">
                <a:solidFill>
                  <a:schemeClr val="tx1"/>
                </a:solidFill>
              </a:rPr>
              <a:t>f</a:t>
            </a:r>
            <a:r>
              <a:rPr altLang="en-US" dirty="0" lang="en-US">
                <a:solidFill>
                  <a:schemeClr val="tx1"/>
                </a:solidFill>
              </a:rPr>
              <a:t>ication </a:t>
            </a:r>
            <a:r>
              <a:rPr altLang="en-US" dirty="0" lang="en-US">
                <a:solidFill>
                  <a:schemeClr val="tx1"/>
                </a:solidFill>
              </a:rPr>
              <a:t>a</a:t>
            </a:r>
            <a:r>
              <a:rPr altLang="en-US" dirty="0" lang="en-US">
                <a:solidFill>
                  <a:schemeClr val="tx1"/>
                </a:solidFill>
              </a:rPr>
              <a:t>l</a:t>
            </a:r>
            <a:r>
              <a:rPr altLang="en-US" dirty="0" lang="en-US">
                <a:solidFill>
                  <a:schemeClr val="tx1"/>
                </a:solidFill>
              </a:rPr>
              <a:t>g</a:t>
            </a:r>
            <a:r>
              <a:rPr altLang="en-US" dirty="0" lang="en-US">
                <a:solidFill>
                  <a:schemeClr val="tx1"/>
                </a:solidFill>
              </a:rPr>
              <a:t>o</a:t>
            </a:r>
            <a:r>
              <a:rPr altLang="en-US" dirty="0" lang="en-US">
                <a:solidFill>
                  <a:schemeClr val="tx1"/>
                </a:solidFill>
              </a:rPr>
              <a:t>r</a:t>
            </a:r>
            <a:r>
              <a:rPr altLang="en-US" dirty="0" lang="en-US">
                <a:solidFill>
                  <a:schemeClr val="tx1"/>
                </a:solidFill>
              </a:rPr>
              <a:t>ithm</a:t>
            </a:r>
            <a:endParaRPr altLang="en-US" dirty="0" lang="zh-CN">
              <a:solidFill>
                <a:schemeClr val="tx1"/>
              </a:solidFill>
            </a:endParaRPr>
          </a:p>
        </p:txBody>
      </p:sp>
      <p:sp>
        <p:nvSpPr>
          <p:cNvPr id="1048974" name=""/>
          <p:cNvSpPr txBox="1"/>
          <p:nvPr/>
        </p:nvSpPr>
        <p:spPr>
          <a:xfrm>
            <a:off x="1958123" y="1525588"/>
            <a:ext cx="6421834" cy="11623040"/>
          </a:xfrm>
          <a:prstGeom prst="rect"/>
        </p:spPr>
        <p:txBody>
          <a:bodyPr rtlCol="0" wrap="square">
            <a:spAutoFit/>
          </a:bodyPr>
          <a:p>
            <a:endParaRPr sz="1400" lang="en-US">
              <a:solidFill>
                <a:srgbClr val="000000"/>
              </a:solidFill>
            </a:endParaRPr>
          </a:p>
          <a:p>
            <a:r>
              <a:rPr sz="1800" lang="en-US">
                <a:solidFill>
                  <a:srgbClr val="C00000"/>
                </a:solidFill>
              </a:rPr>
              <a:t>Diabetes classification algorithm using MLP for healthcare.</a:t>
            </a:r>
            <a:endParaRPr sz="1400" lang="en-US">
              <a:solidFill>
                <a:srgbClr val="C00000"/>
              </a:solidFill>
            </a:endParaRPr>
          </a:p>
          <a:p>
            <a:r>
              <a:rPr sz="1600" lang="en-US">
                <a:solidFill>
                  <a:srgbClr val="000000"/>
                </a:solidFill>
              </a:rPr>
              <a:t> 	Input: No. of pregnancies, BG, BP, skin thickness, BMI, age, weight, HB</a:t>
            </a:r>
            <a:endParaRPr sz="1400" lang="en-US">
              <a:solidFill>
                <a:srgbClr val="000000"/>
              </a:solidFill>
            </a:endParaRPr>
          </a:p>
          <a:p>
            <a:r>
              <a:rPr sz="1600" lang="en-US">
                <a:solidFill>
                  <a:srgbClr val="000000"/>
                </a:solidFill>
              </a:rPr>
              <a:t> 	Output: A Trained Diabetes Classification Model</a:t>
            </a:r>
            <a:endParaRPr sz="1400" lang="en-US">
              <a:solidFill>
                <a:srgbClr val="000000"/>
              </a:solidFill>
            </a:endParaRPr>
          </a:p>
          <a:p>
            <a:r>
              <a:rPr sz="1600" lang="en-US">
                <a:solidFill>
                  <a:srgbClr val="000000"/>
                </a:solidFill>
              </a:rPr>
              <a:t> 	Method: Initialize all weights to a small random number</a:t>
            </a:r>
            <a:endParaRPr sz="1400" lang="en-US">
              <a:solidFill>
                <a:srgbClr val="000000"/>
              </a:solidFill>
            </a:endParaRPr>
          </a:p>
          <a:p>
            <a:r>
              <a:rPr sz="1600" lang="en-US">
                <a:solidFill>
                  <a:srgbClr val="000000"/>
                </a:solidFill>
              </a:rPr>
              <a:t> 	while (EER ≤ Threshold) do</a:t>
            </a:r>
            <a:endParaRPr sz="1400" lang="en-US">
              <a:solidFill>
                <a:srgbClr val="000000"/>
              </a:solidFill>
            </a:endParaRPr>
          </a:p>
          <a:p>
            <a:r>
              <a:rPr sz="1600" lang="en-US">
                <a:solidFill>
                  <a:srgbClr val="000000"/>
                </a:solidFill>
              </a:rPr>
              <a:t> 	 for all Training examples, do</a:t>
            </a:r>
            <a:endParaRPr sz="1400" lang="en-US">
              <a:solidFill>
                <a:srgbClr val="000000"/>
              </a:solidFill>
            </a:endParaRPr>
          </a:p>
          <a:p>
            <a:r>
              <a:rPr sz="1600" lang="en-US">
                <a:solidFill>
                  <a:srgbClr val="000000"/>
                </a:solidFill>
              </a:rPr>
              <a:t> 	  Input training example to the network &amp; compute output;</a:t>
            </a:r>
            <a:endParaRPr sz="1400" lang="en-US">
              <a:solidFill>
                <a:srgbClr val="000000"/>
              </a:solidFill>
            </a:endParaRPr>
          </a:p>
          <a:p>
            <a:r>
              <a:rPr sz="1600" lang="en-US">
                <a:solidFill>
                  <a:srgbClr val="000000"/>
                </a:solidFill>
              </a:rPr>
              <a:t> 	 end for</a:t>
            </a:r>
            <a:endParaRPr sz="1400" lang="en-US">
              <a:solidFill>
                <a:srgbClr val="000000"/>
              </a:solidFill>
            </a:endParaRPr>
          </a:p>
          <a:p>
            <a:r>
              <a:rPr sz="1600" lang="en-US">
                <a:solidFill>
                  <a:srgbClr val="000000"/>
                </a:solidFill>
              </a:rPr>
              <a:t> 	 for all output unit k, do</a:t>
            </a:r>
            <a:endParaRPr sz="1400" lang="en-US">
              <a:solidFill>
                <a:srgbClr val="000000"/>
              </a:solidFill>
            </a:endParaRPr>
          </a:p>
          <a:p>
            <a:r>
              <a:rPr sz="1600" lang="en-US">
                <a:solidFill>
                  <a:srgbClr val="000000"/>
                </a:solidFill>
              </a:rPr>
              <a:t> 	  </a:t>
            </a:r>
            <a:endParaRPr sz="1400" lang="en-US">
              <a:solidFill>
                <a:srgbClr val="000000"/>
              </a:solidFill>
            </a:endParaRPr>
          </a:p>
          <a:p>
            <a:r>
              <a:rPr sz="1600" lang="en-US">
                <a:solidFill>
                  <a:srgbClr val="000000"/>
                </a:solidFill>
              </a:rPr>
              <a:t> 	 end for</a:t>
            </a:r>
            <a:endParaRPr sz="1400" lang="en-US">
              <a:solidFill>
                <a:srgbClr val="000000"/>
              </a:solidFill>
            </a:endParaRPr>
          </a:p>
          <a:p>
            <a:r>
              <a:rPr sz="1600" lang="en-US">
                <a:solidFill>
                  <a:srgbClr val="000000"/>
                </a:solidFill>
              </a:rPr>
              <a:t> 	 for all hidden unit h do</a:t>
            </a:r>
            <a:endParaRPr sz="1400" lang="en-US">
              <a:solidFill>
                <a:srgbClr val="000000"/>
              </a:solidFill>
            </a:endParaRPr>
          </a:p>
          <a:p>
            <a:r>
              <a:rPr sz="2000" lang="en-US">
                <a:solidFill>
                  <a:srgbClr val="000000"/>
                </a:solidFill>
              </a:rPr>
              <a:t> 	  </a:t>
            </a:r>
            <a:endParaRPr sz="1800" lang="en-US">
              <a:solidFill>
                <a:srgbClr val="000000"/>
              </a:solidFill>
            </a:endParaRPr>
          </a:p>
          <a:p>
            <a:r>
              <a:rPr sz="2000" lang="en-US">
                <a:solidFill>
                  <a:srgbClr val="000000"/>
                </a:solidFill>
              </a:rPr>
              <a:t> 	 end for</a:t>
            </a:r>
            <a:endParaRPr sz="1800" lang="en-US">
              <a:solidFill>
                <a:srgbClr val="000000"/>
              </a:solidFill>
            </a:endParaRPr>
          </a:p>
          <a:p>
            <a:r>
              <a:rPr sz="2000" lang="en-US">
                <a:solidFill>
                  <a:srgbClr val="000000"/>
                </a:solidFill>
              </a:rPr>
              <a:t> 	 Update each network weight ;</a:t>
            </a:r>
            <a:endParaRPr sz="1800" lang="en-US">
              <a:solidFill>
                <a:srgbClr val="000000"/>
              </a:solidFill>
            </a:endParaRPr>
          </a:p>
          <a:p>
            <a:r>
              <a:rPr sz="2000" lang="en-US">
                <a:solidFill>
                  <a:srgbClr val="000000"/>
                </a:solidFill>
              </a:rPr>
              <a:t> 	   = ; </a:t>
            </a:r>
            <a:endParaRPr sz="2800" lang="en-US">
              <a:solidFill>
                <a:srgbClr val="000000"/>
              </a:solidFill>
            </a:endParaRPr>
          </a:p>
          <a:p>
            <a:r>
              <a:rPr sz="2800" lang="en-US">
                <a:solidFill>
                  <a:srgbClr val="000000"/>
                </a:solidFill>
              </a:rPr>
              <a:t> 	End</a:t>
            </a:r>
            <a:endParaRPr sz="2800" lang="en-US">
              <a:solidFill>
                <a:srgbClr val="000000"/>
              </a:solidFill>
            </a:endParaRPr>
          </a:p>
          <a:p>
            <a:r>
              <a:rPr sz="2800" lang="en-US">
                <a:solidFill>
                  <a:srgbClr val="000000"/>
                </a:solidFill>
              </a:rPr>
              <a:t>About Us</a:t>
            </a:r>
            <a:endParaRPr sz="2800" lang="en-US">
              <a:solidFill>
                <a:srgbClr val="000000"/>
              </a:solidFill>
            </a:endParaRPr>
          </a:p>
          <a:p>
            <a:r>
              <a:rPr sz="2800" lang="en-US">
                <a:solidFill>
                  <a:srgbClr val="000000"/>
                </a:solidFill>
              </a:rPr>
              <a:t>Contact us</a:t>
            </a:r>
            <a:endParaRPr sz="2800" lang="en-US">
              <a:solidFill>
                <a:srgbClr val="000000"/>
              </a:solidFill>
            </a:endParaRPr>
          </a:p>
          <a:p>
            <a:r>
              <a:rPr sz="2800" lang="en-US">
                <a:solidFill>
                  <a:srgbClr val="000000"/>
                </a:solidFill>
              </a:rPr>
              <a:t>Partnerships</a:t>
            </a:r>
            <a:endParaRPr sz="2800" lang="en-US">
              <a:solidFill>
                <a:srgbClr val="000000"/>
              </a:solidFill>
            </a:endParaRPr>
          </a:p>
          <a:p>
            <a:r>
              <a:rPr sz="2800" lang="en-US">
                <a:solidFill>
                  <a:srgbClr val="000000"/>
                </a:solidFill>
              </a:rPr>
              <a:t>Blog</a:t>
            </a:r>
            <a:endParaRPr sz="2800" lang="en-US">
              <a:solidFill>
                <a:srgbClr val="000000"/>
              </a:solidFill>
            </a:endParaRPr>
          </a:p>
          <a:p>
            <a:r>
              <a:rPr sz="2800" lang="en-US">
                <a:solidFill>
                  <a:srgbClr val="000000"/>
                </a:solidFill>
              </a:rPr>
              <a:t>Journals</a:t>
            </a:r>
            <a:endParaRPr sz="2800" lang="en-US">
              <a:solidFill>
                <a:srgbClr val="000000"/>
              </a:solidFill>
            </a:endParaRPr>
          </a:p>
          <a:p>
            <a:r>
              <a:rPr sz="2800" lang="en-US">
                <a:solidFill>
                  <a:srgbClr val="000000"/>
                </a:solidFill>
              </a:rPr>
              <a:t>Article Processing Charges</a:t>
            </a:r>
            <a:endParaRPr sz="2800" lang="en-US">
              <a:solidFill>
                <a:srgbClr val="000000"/>
              </a:solidFill>
            </a:endParaRPr>
          </a:p>
          <a:p>
            <a:r>
              <a:rPr sz="2800" lang="en-US">
                <a:solidFill>
                  <a:srgbClr val="000000"/>
                </a:solidFill>
              </a:rPr>
              <a:t>Print editions</a:t>
            </a:r>
            <a:endParaRPr sz="2800" lang="en-US">
              <a:solidFill>
                <a:srgbClr val="000000"/>
              </a:solidFill>
            </a:endParaRPr>
          </a:p>
          <a:p>
            <a:r>
              <a:rPr sz="2800" lang="en-US">
                <a:solidFill>
                  <a:srgbClr val="000000"/>
                </a:solidFill>
              </a:rPr>
              <a:t>Authors</a:t>
            </a:r>
            <a:endParaRPr sz="2800" lang="en-US">
              <a:solidFill>
                <a:srgbClr val="000000"/>
              </a:solidFill>
            </a:endParaRPr>
          </a:p>
          <a:p>
            <a:r>
              <a:rPr sz="2800" lang="en-US">
                <a:solidFill>
                  <a:srgbClr val="000000"/>
                </a:solidFill>
              </a:rPr>
              <a:t>Editors</a:t>
            </a:r>
            <a:endParaRPr sz="2800" lang="en-US">
              <a:solidFill>
                <a:srgbClr val="000000"/>
              </a:solidFill>
            </a:endParaRPr>
          </a:p>
          <a:p>
            <a:r>
              <a:rPr sz="2800" lang="en-US">
                <a:solidFill>
                  <a:srgbClr val="000000"/>
                </a:solidFill>
              </a:rPr>
              <a:t>Reviewers</a:t>
            </a:r>
            <a:endParaRPr sz="2800" lang="en-US">
              <a:solidFill>
                <a:srgbClr val="000000"/>
              </a:solidFill>
            </a:endParaRPr>
          </a:p>
          <a:p>
            <a:r>
              <a:rPr sz="2800" lang="en-US">
                <a:solidFill>
                  <a:srgbClr val="000000"/>
                </a:solidFill>
              </a:rPr>
              <a:t>Partnerships</a:t>
            </a:r>
            <a:endParaRPr sz="2800" lang="en-US">
              <a:solidFill>
                <a:srgbClr val="000000"/>
              </a:solidFill>
            </a:endParaRPr>
          </a:p>
          <a:p>
            <a:r>
              <a:rPr sz="2800" lang="en-US">
                <a:solidFill>
                  <a:srgbClr val="000000"/>
                </a:solidFill>
              </a:rPr>
              <a:t>Hindawi XML Corpus</a:t>
            </a:r>
            <a:endParaRPr sz="2800" lang="en-US">
              <a:solidFill>
                <a:srgbClr val="000000"/>
              </a:solidFill>
            </a:endParaRPr>
          </a:p>
          <a:p>
            <a:r>
              <a:rPr sz="2800" lang="en-US">
                <a:solidFill>
                  <a:srgbClr val="000000"/>
                </a:solidFill>
              </a:rPr>
              <a:t>Open Archives Initiative</a:t>
            </a:r>
            <a:endParaRPr sz="2800" lang="en-US">
              <a:solidFill>
                <a:srgbClr val="000000"/>
              </a:solidFill>
            </a:endParaRPr>
          </a:p>
          <a:p>
            <a:r>
              <a:rPr sz="2800" lang="en-US">
                <a:solidFill>
                  <a:srgbClr val="000000"/>
                </a:solidFill>
              </a:rPr>
              <a:t>Fraud prevention</a:t>
            </a:r>
            <a:endParaRPr sz="2800" lang="en-US">
              <a:solidFill>
                <a:srgbClr val="000000"/>
              </a:solidFill>
            </a:endParaRPr>
          </a:p>
          <a:p>
            <a:r>
              <a:rPr sz="2800" lang="en-US">
                <a:solidFill>
                  <a:srgbClr val="000000"/>
                </a:solidFill>
              </a:rPr>
              <a:t>Follow us:</a:t>
            </a:r>
            <a:endParaRPr sz="2800" lang="en-US">
              <a:solidFill>
                <a:srgbClr val="000000"/>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cxnSp>
        <p:nvCxnSpPr>
          <p:cNvPr id="3145731" name="直接连接符 2"/>
          <p:cNvCxnSpPr>
            <a:cxnSpLocks/>
          </p:cNvCxnSpPr>
          <p:nvPr>
            <p:custDataLst>
              <p:tags r:id="rId1"/>
            </p:custDataLst>
          </p:nvPr>
        </p:nvCxnSpPr>
        <p:spPr>
          <a:xfrm>
            <a:off x="7579262" y="3872597"/>
            <a:ext cx="1030167" cy="813891"/>
          </a:xfrm>
          <a:prstGeom prst="line"/>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45732" name="直接连接符 5"/>
          <p:cNvCxnSpPr>
            <a:cxnSpLocks/>
          </p:cNvCxnSpPr>
          <p:nvPr>
            <p:custDataLst>
              <p:tags r:id="rId2"/>
            </p:custDataLst>
          </p:nvPr>
        </p:nvCxnSpPr>
        <p:spPr>
          <a:xfrm>
            <a:off x="11136470" y="5036516"/>
            <a:ext cx="1400407" cy="216113"/>
          </a:xfrm>
          <a:prstGeom prst="line"/>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45733" name="直接连接符 6"/>
          <p:cNvCxnSpPr>
            <a:cxnSpLocks/>
          </p:cNvCxnSpPr>
          <p:nvPr>
            <p:custDataLst>
              <p:tags r:id="rId3"/>
            </p:custDataLst>
          </p:nvPr>
        </p:nvCxnSpPr>
        <p:spPr>
          <a:xfrm flipH="1">
            <a:off x="7578141" y="7125210"/>
            <a:ext cx="434062" cy="142449"/>
          </a:xfrm>
          <a:prstGeom prst="line"/>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8777" name="文本框 52"/>
          <p:cNvSpPr txBox="1"/>
          <p:nvPr>
            <p:custDataLst>
              <p:tags r:id="rId4"/>
            </p:custDataLst>
          </p:nvPr>
        </p:nvSpPr>
        <p:spPr>
          <a:xfrm>
            <a:off x="838200" y="200025"/>
            <a:ext cx="10515600" cy="1325563"/>
          </a:xfrm>
          <a:prstGeom prst="rect"/>
        </p:spPr>
        <p:txBody>
          <a:bodyPr anchor="ctr" bIns="46800" lIns="90000" rIns="90000" rtlCol="0" tIns="46800" vert="horz">
            <a:normAutofit fontScale="97917"/>
          </a:bodyPr>
          <a:lstStyle>
            <a:lvl1pPr algn="ctr" defTabSz="914400" eaLnBrk="1" hangingPunct="1" latinLnBrk="0">
              <a:lnSpc>
                <a:spcPct val="90000"/>
              </a:lnSpc>
              <a:buNone/>
              <a:defRPr sz="4800">
                <a:solidFill>
                  <a:schemeClr val="bg1"/>
                </a:solidFill>
                <a:latin typeface="+mj-lt"/>
                <a:ea typeface="+mj-ea"/>
                <a:cs typeface="+mj-cs"/>
              </a:defRPr>
            </a:lvl1pPr>
          </a:lstStyle>
          <a:p>
            <a:r>
              <a:rPr altLang="en-US" dirty="0" lang="zh-CN">
                <a:solidFill>
                  <a:srgbClr val="808080"/>
                </a:solidFill>
              </a:rPr>
              <a:t>Achieved Results of Diabetic Prediction Techniques</a:t>
            </a:r>
            <a:endParaRPr altLang="en-US" dirty="0" lang="zh-CN">
              <a:solidFill>
                <a:srgbClr val="808080"/>
              </a:solidFill>
            </a:endParaRPr>
          </a:p>
        </p:txBody>
      </p:sp>
      <p:sp>
        <p:nvSpPr>
          <p:cNvPr id="1048975" name=""/>
          <p:cNvSpPr txBox="1"/>
          <p:nvPr/>
        </p:nvSpPr>
        <p:spPr>
          <a:xfrm>
            <a:off x="465310" y="2125979"/>
            <a:ext cx="11371363" cy="2606040"/>
          </a:xfrm>
          <a:prstGeom prst="rect"/>
        </p:spPr>
        <p:txBody>
          <a:bodyPr rtlCol="0" wrap="square">
            <a:spAutoFit/>
          </a:bodyPr>
          <a:p>
            <a:r>
              <a:rPr sz="2800" lang="en-US">
                <a:solidFill>
                  <a:srgbClr val="0070C0"/>
                </a:solidFill>
              </a:rPr>
              <a:t>For diabetic prediction, we implemented three state-of-the-art algorithms, i.e., linear regression, moving averages, and LSTM. Notably, we fine-tuned LSTM and compared its performance with other algorithms. It is evident from Figure 7 and Table 6 that the LSTM outperformed as compared to other algorithms implemented in this study.</a:t>
            </a:r>
            <a:endParaRPr sz="2800" lang="en-US">
              <a:solidFill>
                <a:srgbClr val="0070C0"/>
              </a:solidFill>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sp>
        <p:nvSpPr>
          <p:cNvPr id="1048939" name="标题 4"/>
          <p:cNvSpPr>
            <a:spLocks noGrp="1"/>
          </p:cNvSpPr>
          <p:nvPr>
            <p:ph type="title"/>
            <p:custDataLst>
              <p:tags r:id="rId1"/>
            </p:custDataLst>
          </p:nvPr>
        </p:nvSpPr>
        <p:spPr/>
        <p:txBody>
          <a:bodyPr>
            <a:normAutofit fontScale="90000"/>
          </a:bodyPr>
          <a:p>
            <a:r>
              <a:rPr altLang="zh-CN" cap="all" lang="en-US" smtClean="0"/>
              <a:t>tHANK YOU!</a:t>
            </a:r>
            <a:br>
              <a:rPr altLang="zh-CN" cap="all" lang="en-US" smtClean="0"/>
            </a:br>
            <a:endParaRPr altLang="zh-CN" cap="all" lang="en-US" smtClean="0"/>
          </a:p>
        </p:txBody>
      </p:sp>
    </p:spTree>
    <p:custDataLst>
      <p:tags r:id="rId2"/>
    </p:custDataLst>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Click="0" advTm="0" p14:dur="1250">
        <p:wipe/>
      </p:transition>
    </mc:Choice>
    <mc:Fallback>
      <p:transition spd="slow">
        <p:fade/>
      </p:transition>
    </mc:Fallback>
  </mc:AlternateContent>
  <p:timing/>
</p:sld>
</file>

<file path=ppt/tags/tag1.xml><?xml version="1.0" encoding="utf-8"?>
<p:tagLst xmlns:p="http://schemas.openxmlformats.org/presentationml/2006/main">
  <p:tag name="KSO_WM_TAG_VERSION" val="1.0"/>
  <p:tag name="KSO_WM_TEMPLATE_CATEGORY" val="background"/>
  <p:tag name="KSO_WM_TEMPLATE_INDEX" val="20180953"/>
</p:tagLst>
</file>

<file path=ppt/tags/tag10.xml><?xml version="1.0" encoding="utf-8"?>
<p:tagLst xmlns:p="http://schemas.openxmlformats.org/presentationml/2006/main">
  <p:tag name="KSO_WM_TAG_VERSION" val="1.0"/>
  <p:tag name="KSO_WM_BEAUTIFY_FLAG" val="#wm#"/>
  <p:tag name="KSO_WM_UNIT_TYPE" val="f"/>
  <p:tag name="KSO_WM_UNIT_INDEX" val="1"/>
  <p:tag name="KSO_WM_UNIT_LAYERLEVEL" val="1"/>
  <p:tag name="KSO_WM_UNIT_VALUE" val="150"/>
  <p:tag name="KSO_WM_UNIT_HIGHLIGHT" val="0"/>
  <p:tag name="KSO_WM_UNIT_COMPATIBLE" val="0"/>
  <p:tag name="KSO_WM_UNIT_CLEAR" val="0"/>
  <p:tag name="KSO_WM_UNIT_PRESET_TEXT_INDEX" val="2"/>
  <p:tag name="KSO_WM_UNIT_PRESET_TEXT_LEN" val="80"/>
  <p:tag name="KSO_WM_TEMPLATE_CATEGORY" val="custom"/>
  <p:tag name="KSO_WM_TEMPLATE_INDEX" val="20181644"/>
  <p:tag name="KSO_WM_UNIT_ID" val="custom20181644_4*f*1"/>
</p:tagLst>
</file>

<file path=ppt/tags/tag11.xml><?xml version="1.0" encoding="utf-8"?>
<p:tagLst xmlns:p="http://schemas.openxmlformats.org/presentationml/2006/main">
  <p:tag name="KSO_WM_TAG_VERSION" val="1.0"/>
  <p:tag name="KSO_WM_UNIT_TYPE" val="d"/>
  <p:tag name="KSO_WM_UNIT_INDEX" val="1"/>
  <p:tag name="KSO_WM_UNIT_LAYERLEVEL" val="1"/>
  <p:tag name="KSO_WM_UNIT_VALUE" val="1500*1713"/>
  <p:tag name="KSO_WM_UNIT_HIGHLIGHT" val="0"/>
  <p:tag name="KSO_WM_UNIT_COMPATIBLE" val="0"/>
  <p:tag name="KSO_WM_UNIT_CLEAR" val="0"/>
  <p:tag name="KSO_WM_BEAUTIFY_FLAG" val="#wm#"/>
  <p:tag name="KSO_WM_TEMPLATE_CATEGORY" val="custom"/>
  <p:tag name="KSO_WM_TEMPLATE_INDEX" val="20181644"/>
  <p:tag name="KSO_WM_UNIT_ID" val="custom20181644_4*d*1"/>
</p:tagLst>
</file>

<file path=ppt/tags/tag12.xml><?xml version="1.0" encoding="utf-8"?>
<p:tagLst xmlns:p="http://schemas.openxmlformats.org/presentationml/2006/main">
  <p:tag name="KSO_WM_SLIDE_SIZE" val="828*426"/>
  <p:tag name="KSO_WM_SLIDE_POSITION" val="66*36"/>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53_4"/>
  <p:tag name="KSO_WM_TEMPLATE_CATEGORY" val="custom"/>
  <p:tag name="KSO_WM_TEMPLATE_INDEX" val="20181644"/>
  <p:tag name="KSO_WM_SLIDE_ID" val="custom20181644_4"/>
  <p:tag name="KSO_WM_SLIDE_INDEX" val="4"/>
  <p:tag name="KSO_WM_TEMPLATE_SUBCATEGORY" val="combine"/>
</p:tagLst>
</file>

<file path=ppt/tags/tag13.xml><?xml version="1.0" encoding="utf-8"?>
<p:tagLst xmlns:p="http://schemas.openxmlformats.org/presentationml/2006/main">
  <p:tag name="KSO_WM_TAG_VERSION" val="1.0"/>
  <p:tag name="KSO_WM_BEAUTIFY_FLAG" val="#wm#"/>
  <p:tag name="KSO_WM_UNIT_PRESET_TEXT_LEN" val="100"/>
  <p:tag name="KSO_WM_UNIT_PRESET_TEXT_INDEX" val="2"/>
  <p:tag name="KSO_WM_UNIT_CLEAR" val="0"/>
  <p:tag name="KSO_WM_UNIT_COMPATIBLE" val="0"/>
  <p:tag name="KSO_WM_UNIT_HIGHLIGHT" val="0"/>
  <p:tag name="KSO_WM_UNIT_VALUE" val="209"/>
  <p:tag name="KSO_WM_UNIT_LAYERLEVEL" val="1"/>
  <p:tag name="KSO_WM_UNIT_INDEX" val="1"/>
  <p:tag name="KSO_WM_UNIT_TYPE" val="f"/>
  <p:tag name="KSO_WM_TEMPLATE_CATEGORY" val="custom"/>
  <p:tag name="KSO_WM_TEMPLATE_INDEX" val="20181644"/>
  <p:tag name="KSO_WM_UNIT_ID" val="custom20181644_3*f*1"/>
</p:tagLst>
</file>

<file path=ppt/tags/tag14.xml><?xml version="1.0" encoding="utf-8"?>
<p:tagLst xmlns:p="http://schemas.openxmlformats.org/presentationml/2006/main">
  <p:tag name="KSO_WM_TAG_VERSION" val="1.0"/>
  <p:tag name="KSO_WM_BEAUTIFY_FLAG" val="#wm#"/>
  <p:tag name="KSO_WM_UNIT_PRESET_TEXT_LEN" val="100"/>
  <p:tag name="KSO_WM_UNIT_PRESET_TEXT_INDEX" val="2"/>
  <p:tag name="KSO_WM_UNIT_CLEAR" val="0"/>
  <p:tag name="KSO_WM_UNIT_COMPATIBLE" val="0"/>
  <p:tag name="KSO_WM_UNIT_HIGHLIGHT" val="0"/>
  <p:tag name="KSO_WM_UNIT_VALUE" val="209"/>
  <p:tag name="KSO_WM_UNIT_LAYERLEVEL" val="1"/>
  <p:tag name="KSO_WM_UNIT_INDEX" val="2"/>
  <p:tag name="KSO_WM_UNIT_TYPE" val="f"/>
  <p:tag name="KSO_WM_TEMPLATE_CATEGORY" val="custom"/>
  <p:tag name="KSO_WM_TEMPLATE_INDEX" val="20181644"/>
  <p:tag name="KSO_WM_UNIT_ID" val="custom20181644_3*f*2"/>
</p:tagLst>
</file>

<file path=ppt/tags/tag15.xml><?xml version="1.0" encoding="utf-8"?>
<p:tagLst xmlns:p="http://schemas.openxmlformats.org/presentationml/2006/main">
  <p:tag name="KSO_WM_SLIDE_SIZE" val="828*343"/>
  <p:tag name="KSO_WM_SLIDE_POSITION" val="66*144"/>
  <p:tag name="KSO_WM_SLIDE_LAYOUT_CNT" val="1_2"/>
  <p:tag name="KSO_WM_SLIDE_LAYOUT" val="a_f"/>
  <p:tag name="KSO_WM_BEAUTIFY_FLAG" val="#wm#"/>
  <p:tag name="KSO_WM_SLIDE_TYPE" val="text"/>
  <p:tag name="KSO_WM_SLIDE_ITEM_CNT" val="2"/>
  <p:tag name="KSO_WM_TAG_VERSION" val="1.0"/>
  <p:tag name="KSO_WM_COMBINE_RELATE_SLIDE_ID" val="background20180953_3"/>
  <p:tag name="KSO_WM_TEMPLATE_CATEGORY" val="custom"/>
  <p:tag name="KSO_WM_TEMPLATE_INDEX" val="20181644"/>
  <p:tag name="KSO_WM_SLIDE_ID" val="custom20181644_3"/>
  <p:tag name="KSO_WM_SLIDE_INDEX" val="3"/>
  <p:tag name="KSO_WM_TEMPLATE_SUBCATEGORY" val="combine"/>
</p:tagLst>
</file>

<file path=ppt/tags/tag16.xml><?xml version="1.0" encoding="utf-8"?>
<p:tagLst xmlns:p="http://schemas.openxmlformats.org/presentationml/2006/main">
  <p:tag name="KSO_WM_TAG_VERSION" val="1.0"/>
  <p:tag name="KSO_WM_BEAUTIFY_FLAG" val="#wm#"/>
  <p:tag name="KSO_WM_UNIT_PRESET_TEXT_LEN" val="40"/>
  <p:tag name="KSO_WM_UNIT_PRESET_TEXT_INDEX" val="2"/>
  <p:tag name="KSO_WM_UNIT_CLEAR" val="0"/>
  <p:tag name="KSO_WM_UNIT_COMPATIBLE" val="0"/>
  <p:tag name="KSO_WM_UNIT_HIGHLIGHT" val="0"/>
  <p:tag name="KSO_WM_UNIT_VALUE" val="86"/>
  <p:tag name="KSO_WM_UNIT_LAYERLEVEL" val="1"/>
  <p:tag name="KSO_WM_UNIT_INDEX" val="1"/>
  <p:tag name="KSO_WM_UNIT_TYPE" val="f"/>
  <p:tag name="KSO_WM_TEMPLATE_CATEGORY" val="custom"/>
  <p:tag name="KSO_WM_TEMPLATE_INDEX" val="20181644"/>
  <p:tag name="KSO_WM_UNIT_ID" val="custom20181644_5*f*1"/>
</p:tagLst>
</file>

<file path=ppt/tags/tag17.xml><?xml version="1.0" encoding="utf-8"?>
<p:tagLst xmlns:p="http://schemas.openxmlformats.org/presentationml/2006/main">
  <p:tag name="KSO_WM_SLIDE_SIZE" val="793*390"/>
  <p:tag name="KSO_WM_SLIDE_POSITION" val="74*117"/>
  <p:tag name="KSO_WM_SLIDE_LAYOUT_CNT" val="1_1_1"/>
  <p:tag name="KSO_WM_SLIDE_LAYOUT" val="a_f_d"/>
  <p:tag name="KSO_WM_BEAUTIFY_FLAG" val="#wm#"/>
  <p:tag name="KSO_WM_SLIDE_TYPE" val="text"/>
  <p:tag name="KSO_WM_SLIDE_ITEM_CNT" val="2"/>
  <p:tag name="KSO_WM_TAG_VERSION" val="1.0"/>
  <p:tag name="KSO_WM_COMBINE_RELATE_SLIDE_ID" val="background20180953_5"/>
  <p:tag name="KSO_WM_TEMPLATE_CATEGORY" val="custom"/>
  <p:tag name="KSO_WM_TEMPLATE_INDEX" val="20181644"/>
  <p:tag name="KSO_WM_SLIDE_ID" val="custom20181644_5"/>
  <p:tag name="KSO_WM_SLIDE_INDEX" val="5"/>
  <p:tag name="KSO_WM_TEMPLATE_SUBCATEGORY" val="combine"/>
</p:tagLst>
</file>

<file path=ppt/tags/tag18.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36"/>
  <p:tag name="KSO_WM_UNIT_ISCONTENTSTITLE" val="0"/>
  <p:tag name="KSO_WM_UNIT_HIGHLIGHT" val="0"/>
  <p:tag name="KSO_WM_UNIT_COMPATIBLE" val="0"/>
  <p:tag name="KSO_WM_UNIT_CLEAR" val="0"/>
  <p:tag name="KSO_WM_UNIT_PRESET_TEXT_INDEX" val="3"/>
  <p:tag name="KSO_WM_UNIT_PRESET_TEXT_LEN" val="17"/>
  <p:tag name="KSO_WM_TEMPLATE_CATEGORY" val="custom"/>
  <p:tag name="KSO_WM_TEMPLATE_INDEX" val="20181644"/>
  <p:tag name="KSO_WM_DIAGRAM_GROUP_CODE" val="n1_1"/>
  <p:tag name="KSO_WM_UNIT_ID" val="custom20181644_12*a*1"/>
</p:tagLst>
</file>

<file path=ppt/tags/tag19.xml><?xml version="1.0" encoding="utf-8"?>
<p:tagLst xmlns:p="http://schemas.openxmlformats.org/presentationml/2006/main">
  <p:tag name="KSO_WM_TAG_VERSION" val="1.0"/>
  <p:tag name="KSO_WM_SLIDE_ITEM_CNT" val="2"/>
  <p:tag name="KSO_WM_SLIDE_LAYOUT" val="a_n"/>
  <p:tag name="KSO_WM_SLIDE_LAYOUT_CNT" val="1_1"/>
  <p:tag name="KSO_WM_SLIDE_TYPE" val="text"/>
  <p:tag name="KSO_WM_BEAUTIFY_FLAG" val="#wm#"/>
  <p:tag name="KSO_WM_SLIDE_POSITION" val="34*251"/>
  <p:tag name="KSO_WM_SLIDE_SIZE" val="903*125"/>
  <p:tag name="KSO_WM_COMBINE_RELATE_SLIDE_ID" val="diagram20170914_1"/>
  <p:tag name="KSO_WM_TEMPLATE_CATEGORY" val="custom"/>
  <p:tag name="KSO_WM_TEMPLATE_INDEX" val="20181644"/>
  <p:tag name="KSO_WM_SLIDE_ID" val="custom20181644_12"/>
  <p:tag name="KSO_WM_SLIDE_INDEX" val="12"/>
  <p:tag name="KSO_WM_DIAGRAM_GROUP_CODE" val="n1_1"/>
  <p:tag name="KSO_WM_TEMPLATE_SUBCATEGORY" val="combine"/>
</p:tagLst>
</file>

<file path=ppt/tags/tag2.xml><?xml version="1.0" encoding="utf-8"?>
<p:tagLst xmlns:p="http://schemas.openxmlformats.org/presentationml/2006/main">
  <p:tag name="KSO_WM_TAG_VERSION" val="1.0"/>
  <p:tag name="KSO_WM_TEMPLATE_CATEGORY" val="background"/>
  <p:tag name="KSO_WM_TEMPLATE_INDEX" val="20180953"/>
</p:tagLst>
</file>

<file path=ppt/tags/tag20.xml><?xml version="1.0" encoding="utf-8"?>
<p:tagLst xmlns:p="http://schemas.openxmlformats.org/presentationml/2006/main">
  <p:tag name="KSO_WM_TAG_VERSION" val="1.0"/>
  <p:tag name="KSO_WM_BEAUTIFY_FLAG" val="#wm#"/>
  <p:tag name="KSO_WM_UNIT_TYPE" val="n_i"/>
  <p:tag name="KSO_WM_UNIT_INDEX" val="1_1"/>
  <p:tag name="KSO_WM_UNIT_LAYERLEVEL" val="1_1"/>
  <p:tag name="KSO_WM_TEMPLATE_CATEGORY" val="custom"/>
  <p:tag name="KSO_WM_TEMPLATE_INDEX" val="20181644"/>
  <p:tag name="KSO_WM_DIAGRAM_GROUP_CODE" val="n1_1"/>
  <p:tag name="KSO_WM_UNIT_ID" val="custom20181644_13*n_i*1_1"/>
</p:tagLst>
</file>

<file path=ppt/tags/tag21.xml><?xml version="1.0" encoding="utf-8"?>
<p:tagLst xmlns:p="http://schemas.openxmlformats.org/presentationml/2006/main">
  <p:tag name="KSO_WM_TAG_VERSION" val="1.0"/>
  <p:tag name="KSO_WM_BEAUTIFY_FLAG" val="#wm#"/>
  <p:tag name="KSO_WM_UNIT_TYPE" val="n_i"/>
  <p:tag name="KSO_WM_UNIT_INDEX" val="1_2"/>
  <p:tag name="KSO_WM_UNIT_LAYERLEVEL" val="1_1"/>
  <p:tag name="KSO_WM_TEMPLATE_CATEGORY" val="custom"/>
  <p:tag name="KSO_WM_TEMPLATE_INDEX" val="20181644"/>
  <p:tag name="KSO_WM_DIAGRAM_GROUP_CODE" val="n1_1"/>
  <p:tag name="KSO_WM_UNIT_ID" val="custom20181644_13*n_i*1_2"/>
</p:tagLst>
</file>

<file path=ppt/tags/tag22.xml><?xml version="1.0" encoding="utf-8"?>
<p:tagLst xmlns:p="http://schemas.openxmlformats.org/presentationml/2006/main">
  <p:tag name="KSO_WM_TAG_VERSION" val="1.0"/>
  <p:tag name="KSO_WM_BEAUTIFY_FLAG" val="#wm#"/>
  <p:tag name="KSO_WM_UNIT_TYPE" val="n_i"/>
  <p:tag name="KSO_WM_UNIT_INDEX" val="1_3"/>
  <p:tag name="KSO_WM_UNIT_LAYERLEVEL" val="1_1"/>
  <p:tag name="KSO_WM_TEMPLATE_CATEGORY" val="custom"/>
  <p:tag name="KSO_WM_TEMPLATE_INDEX" val="20181644"/>
  <p:tag name="KSO_WM_DIAGRAM_GROUP_CODE" val="n1_1"/>
  <p:tag name="KSO_WM_UNIT_ID" val="custom20181644_13*n_i*1_3"/>
</p:tagLst>
</file>

<file path=ppt/tags/tag23.xml><?xml version="1.0" encoding="utf-8"?>
<p:tagLst xmlns:p="http://schemas.openxmlformats.org/presentationml/2006/main">
  <p:tag name="KSO_WM_TAG_VERSION" val="1.0"/>
  <p:tag name="KSO_WM_BEAUTIFY_FLAG" val="#wm#"/>
  <p:tag name="KSO_WM_UNIT_TYPE" val="a"/>
  <p:tag name="KSO_WM_UNIT_INDEX" val="1"/>
  <p:tag name="KSO_WM_UNIT_LAYERLEVEL" val="1"/>
  <p:tag name="KSO_WM_UNIT_VALUE" val="36"/>
  <p:tag name="KSO_WM_UNIT_ISCONTENTSTITLE" val="0"/>
  <p:tag name="KSO_WM_UNIT_HIGHLIGHT" val="0"/>
  <p:tag name="KSO_WM_UNIT_COMPATIBLE" val="0"/>
  <p:tag name="KSO_WM_UNIT_CLEAR" val="0"/>
  <p:tag name="KSO_WM_UNIT_PRESET_TEXT_INDEX" val="3"/>
  <p:tag name="KSO_WM_UNIT_PRESET_TEXT_LEN" val="17"/>
  <p:tag name="KSO_WM_TEMPLATE_CATEGORY" val="custom"/>
  <p:tag name="KSO_WM_TEMPLATE_INDEX" val="20181644"/>
  <p:tag name="KSO_WM_DIAGRAM_GROUP_CODE" val="n1_1"/>
  <p:tag name="KSO_WM_UNIT_ID" val="custom20181644_13*a*1"/>
</p:tagLst>
</file>

<file path=ppt/tags/tag24.xml><?xml version="1.0" encoding="utf-8"?>
<p:tagLst xmlns:p="http://schemas.openxmlformats.org/presentationml/2006/main">
  <p:tag name="KSO_WM_TAG_VERSION" val="1.0"/>
  <p:tag name="KSO_WM_SLIDE_ITEM_CNT" val="3"/>
  <p:tag name="KSO_WM_SLIDE_LAYOUT" val="a_n"/>
  <p:tag name="KSO_WM_SLIDE_LAYOUT_CNT" val="1_1"/>
  <p:tag name="KSO_WM_SLIDE_TYPE" val="text"/>
  <p:tag name="KSO_WM_BEAUTIFY_FLAG" val="#wm#"/>
  <p:tag name="KSO_WM_SLIDE_POSITION" val="49*190"/>
  <p:tag name="KSO_WM_SLIDE_SIZE" val="888*301"/>
  <p:tag name="KSO_WM_COMBINE_RELATE_SLIDE_ID" val="diagram20170914_2"/>
  <p:tag name="KSO_WM_TEMPLATE_CATEGORY" val="custom"/>
  <p:tag name="KSO_WM_TEMPLATE_INDEX" val="20181644"/>
  <p:tag name="KSO_WM_SLIDE_ID" val="custom20181644_13"/>
  <p:tag name="KSO_WM_SLIDE_INDEX" val="13"/>
  <p:tag name="KSO_WM_DIAGRAM_GROUP_CODE" val="n1_1"/>
  <p:tag name="KSO_WM_TEMPLATE_SUBCATEGORY" val="combine"/>
</p:tagLst>
</file>

<file path=ppt/tags/tag25.xml><?xml version="1.0" encoding="utf-8"?>
<p:tagLst xmlns:p="http://schemas.openxmlformats.org/presentationml/2006/main">
  <p:tag name="KSO_WM_TAG_VERSION" val="1.0"/>
  <p:tag name="KSO_WM_UNIT_TYPE" val="a"/>
  <p:tag name="KSO_WM_UNIT_INDEX" val="1"/>
  <p:tag name="KSO_WM_UNIT_LAYERLEVEL" val="1"/>
  <p:tag name="KSO_WM_UNIT_VALUE" val="18"/>
  <p:tag name="KSO_WM_UNIT_ISCONTENTSTITLE" val="0"/>
  <p:tag name="KSO_WM_UNIT_HIGHLIGHT" val="0"/>
  <p:tag name="KSO_WM_UNIT_COMPATIBLE" val="0"/>
  <p:tag name="KSO_WM_UNIT_CLEAR" val="0"/>
  <p:tag name="KSO_WM_BEAUTIFY_FLAG" val="#wm#"/>
  <p:tag name="KSO_WM_UNIT_PRESET_TEXT" val="演讲完毕，谢谢观看！"/>
  <p:tag name="KSO_WM_TEMPLATE_CATEGORY" val="custom"/>
  <p:tag name="KSO_WM_TEMPLATE_INDEX" val="20181644"/>
  <p:tag name="KSO_WM_UNIT_ID" val="custom20181644_18*a*1"/>
</p:tagLst>
</file>

<file path=ppt/tags/tag26.xml><?xml version="1.0" encoding="utf-8"?>
<p:tagLst xmlns:p="http://schemas.openxmlformats.org/presentationml/2006/main">
  <p:tag name="KSO_WM_TAG_VERSION" val="1.0"/>
  <p:tag name="KSO_WM_SLIDE_ITEM_CNT" val="2"/>
  <p:tag name="KSO_WM_SLIDE_LAYOUT" val="a_b"/>
  <p:tag name="KSO_WM_SLIDE_LAYOUT_CNT" val="1_1"/>
  <p:tag name="KSO_WM_SLIDE_TYPE" val="endPage"/>
  <p:tag name="KSO_WM_BEAUTIFY_FLAG" val="#wm#"/>
  <p:tag name="KSO_WM_COMBINE_RELATE_SLIDE_ID" val="background20180953_8"/>
  <p:tag name="KSO_WM_TEMPLATE_CATEGORY" val="custom"/>
  <p:tag name="KSO_WM_TEMPLATE_INDEX" val="20181644"/>
  <p:tag name="KSO_WM_SLIDE_ID" val="custom20181644_18"/>
  <p:tag name="KSO_WM_SLIDE_INDEX" val="18"/>
  <p:tag name="KSO_WM_TEMPLATE_SUBCATEGORY" val="combine"/>
</p:tagLst>
</file>

<file path=ppt/tags/tag3.xml><?xml version="1.0" encoding="utf-8"?>
<p:tagLst xmlns:p="http://schemas.openxmlformats.org/presentationml/2006/main">
  <p:tag name="KSO_WM_TAG_VERSION" val="1.0"/>
  <p:tag name="KSO_WM_BEAUTIFY_FLAG" val="#wm#"/>
  <p:tag name="KSO_WM_COMBINE_RELATE_SLIDE_ID" val="background20180953_1"/>
  <p:tag name="KSO_WM_TEMPLATE_CATEGORY" val="custom"/>
  <p:tag name="KSO_WM_TEMPLATE_INDEX" val="20181644"/>
  <p:tag name="KSO_WM_TEMPLATE_SUBCATEGORY" val="combine"/>
  <p:tag name="KSO_WM_TEMPLATE_THUMBS_INDEX" val="1、3、4、5、6、11、12、18"/>
</p:tagLst>
</file>

<file path=ppt/tags/tag4.xml><?xml version="1.0" encoding="utf-8"?>
<p:tagLst xmlns:p="http://schemas.openxmlformats.org/presentationml/2006/main">
  <p:tag name="KSO_WM_TAG_VERSION" val="1.0"/>
  <p:tag name="KSO_WM_UNIT_TYPE" val="b"/>
  <p:tag name="KSO_WM_UNIT_INDEX" val="1"/>
  <p:tag name="KSO_WM_UNIT_LAYERLEVEL" val="1"/>
  <p:tag name="KSO_WM_UNIT_VALUE" val="45"/>
  <p:tag name="KSO_WM_UNIT_ISCONTENTSTITLE" val="0"/>
  <p:tag name="KSO_WM_UNIT_HIGHLIGHT" val="0"/>
  <p:tag name="KSO_WM_UNIT_COMPATIBLE" val="0"/>
  <p:tag name="KSO_WM_UNIT_CLEAR" val="0"/>
  <p:tag name="KSO_WM_BEAUTIFY_FLAG" val="#wm#"/>
  <p:tag name="KSO_WM_UNIT_PRESET_TEXT" val="YEAR-END SUMMARY PLAN BUSINESS REPORT PPT IN THE NEW YEAR"/>
  <p:tag name="KSO_WM_TEMPLATE_CATEGORY" val="custom"/>
  <p:tag name="KSO_WM_TEMPLATE_INDEX" val="20181644"/>
  <p:tag name="KSO_WM_UNIT_ID" val="custom20181644_1*b*1"/>
</p:tagLst>
</file>

<file path=ppt/tags/tag5.xml><?xml version="1.0" encoding="utf-8"?>
<p:tagLst xmlns:p="http://schemas.openxmlformats.org/presentationml/2006/main">
  <p:tag name="KSO_WM_TAG_VERSION" val="1.0"/>
  <p:tag name="KSO_WM_SLIDE_ITEM_CNT" val="2"/>
  <p:tag name="KSO_WM_SLIDE_LAYOUT" val="a_b"/>
  <p:tag name="KSO_WM_SLIDE_LAYOUT_CNT" val="1_1"/>
  <p:tag name="KSO_WM_SLIDE_TYPE" val="title"/>
  <p:tag name="KSO_WM_BEAUTIFY_FLAG" val="#wm#"/>
  <p:tag name="KSO_WM_COMBINE_RELATE_SLIDE_ID" val="background20180953_1"/>
  <p:tag name="KSO_WM_TEMPLATE_CATEGORY" val="custom"/>
  <p:tag name="KSO_WM_TEMPLATE_INDEX" val="20181644"/>
  <p:tag name="KSO_WM_SLIDE_ID" val="custom20181644_1"/>
  <p:tag name="KSO_WM_SLIDE_INDEX" val="1"/>
  <p:tag name="KSO_WM_TEMPLATE_SUBCATEGORY" val="combine"/>
  <p:tag name="KSO_WM_TEMPLATE_THUMBS_INDEX" val="1、3、4、5、6、11、12、18"/>
</p:tagLst>
</file>

<file path=ppt/tags/tag6.xml><?xml version="1.0" encoding="utf-8"?>
<p:tagLst xmlns:p="http://schemas.openxmlformats.org/presentationml/2006/main">
  <p:tag name="KSO_WM_TAG_VERSION" val="1.0"/>
  <p:tag name="KSO_WM_BEAUTIFY_FLAG" val="#wm#"/>
  <p:tag name="KSO_WM_UNIT_PRESET_TEXT_LEN" val="9"/>
  <p:tag name="KSO_WM_UNIT_PRESET_TEXT_INDEX" val="0"/>
  <p:tag name="KSO_WM_UNIT_CLEAR" val="0"/>
  <p:tag name="KSO_WM_UNIT_COMPATIBLE" val="0"/>
  <p:tag name="KSO_WM_UNIT_HIGHLIGHT" val="0"/>
  <p:tag name="KSO_WM_UNIT_ISCONTENTSTITLE" val="0"/>
  <p:tag name="KSO_WM_UNIT_VALUE" val="20"/>
  <p:tag name="KSO_WM_UNIT_LAYERLEVEL" val="1"/>
  <p:tag name="KSO_WM_UNIT_INDEX" val="1"/>
  <p:tag name="KSO_WM_UNIT_TYPE" val="a"/>
  <p:tag name="KSO_WM_TEMPLATE_CATEGORY" val="custom"/>
  <p:tag name="KSO_WM_TEMPLATE_INDEX" val="20181644"/>
  <p:tag name="KSO_WM_UNIT_ID" val="custom20181644_2*a*1"/>
</p:tagLst>
</file>

<file path=ppt/tags/tag7.xml><?xml version="1.0" encoding="utf-8"?>
<p:tagLst xmlns:p="http://schemas.openxmlformats.org/presentationml/2006/main">
  <p:tag name="KSO_WM_TAG_VERSION" val="1.0"/>
  <p:tag name="KSO_WM_BEAUTIFY_FLAG" val="#wm#"/>
  <p:tag name="KSO_WM_UNIT_PRESET_TEXT_LEN" val="240"/>
  <p:tag name="KSO_WM_UNIT_PRESET_TEXT_INDEX" val="2"/>
  <p:tag name="KSO_WM_UNIT_CLEAR" val="0"/>
  <p:tag name="KSO_WM_UNIT_COMPATIBLE" val="0"/>
  <p:tag name="KSO_WM_UNIT_HIGHLIGHT" val="0"/>
  <p:tag name="KSO_WM_UNIT_VALUE" val="440"/>
  <p:tag name="KSO_WM_UNIT_LAYERLEVEL" val="1"/>
  <p:tag name="KSO_WM_UNIT_INDEX" val="1"/>
  <p:tag name="KSO_WM_UNIT_TYPE" val="f"/>
  <p:tag name="KSO_WM_TEMPLATE_CATEGORY" val="custom"/>
  <p:tag name="KSO_WM_TEMPLATE_INDEX" val="20181644"/>
  <p:tag name="KSO_WM_UNIT_ID" val="custom20181644_2*f*1"/>
</p:tagLst>
</file>

<file path=ppt/tags/tag8.xml><?xml version="1.0" encoding="utf-8"?>
<p:tagLst xmlns:p="http://schemas.openxmlformats.org/presentationml/2006/main">
  <p:tag name="KSO_WM_SLIDE_SIZE" val="828*343"/>
  <p:tag name="KSO_WM_SLIDE_POSITION" val="66*144"/>
  <p:tag name="KSO_WM_SLIDE_LAYOUT_CNT" val="1_1"/>
  <p:tag name="KSO_WM_SLIDE_LAYOUT" val="a_f"/>
  <p:tag name="KSO_WM_BEAUTIFY_FLAG" val="#wm#"/>
  <p:tag name="KSO_WM_SLIDE_TYPE" val="text"/>
  <p:tag name="KSO_WM_SLIDE_ITEM_CNT" val="1"/>
  <p:tag name="KSO_WM_TAG_VERSION" val="1.0"/>
  <p:tag name="KSO_WM_COMBINE_RELATE_SLIDE_ID" val="background20180953_2"/>
  <p:tag name="KSO_WM_TEMPLATE_CATEGORY" val="custom"/>
  <p:tag name="KSO_WM_TEMPLATE_INDEX" val="20181644"/>
  <p:tag name="KSO_WM_SLIDE_ID" val="custom20181644_2"/>
  <p:tag name="KSO_WM_SLIDE_INDEX" val="2"/>
  <p:tag name="KSO_WM_TEMPLATE_SUBCATEGORY" val="combine"/>
</p:tagLst>
</file>

<file path=ppt/tags/tag9.xml><?xml version="1.0" encoding="utf-8"?>
<p:tagLst xmlns:p="http://schemas.openxmlformats.org/presentationml/2006/main">
  <p:tag name="KSO_WM_TAG_VERSION" val="1.0"/>
  <p:tag name="KSO_WM_BEAUTIFY_FLAG" val="#wm#"/>
  <p:tag name="KSO_WM_UNIT_PRESET_TEXT_LEN" val="9"/>
  <p:tag name="KSO_WM_UNIT_PRESET_TEXT_INDEX" val="0"/>
  <p:tag name="KSO_WM_UNIT_CLEAR" val="0"/>
  <p:tag name="KSO_WM_UNIT_COMPATIBLE" val="0"/>
  <p:tag name="KSO_WM_UNIT_HIGHLIGHT" val="0"/>
  <p:tag name="KSO_WM_UNIT_ISCONTENTSTITLE" val="0"/>
  <p:tag name="KSO_WM_UNIT_VALUE" val="18"/>
  <p:tag name="KSO_WM_UNIT_LAYERLEVEL" val="1"/>
  <p:tag name="KSO_WM_UNIT_INDEX" val="1"/>
  <p:tag name="KSO_WM_UNIT_TYPE" val="a"/>
  <p:tag name="KSO_WM_TEMPLATE_CATEGORY" val="custom"/>
  <p:tag name="KSO_WM_TEMPLATE_INDEX" val="20181644"/>
  <p:tag name="KSO_WM_UNIT_ID" val="custom20181644_4*a*1"/>
</p:tagLst>
</file>

<file path=ppt/theme/theme1.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1DA272"/>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1DA272"/>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1DA272"/>
    </a:accent6>
    <a:hlink>
      <a:srgbClr val="0563C1"/>
    </a:hlink>
    <a:folHlink>
      <a:srgbClr val="954F72"/>
    </a:folHlink>
  </a:clrScheme>
</a:themeOverrid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CPH2387</dc:creator>
  <cp:lastModifiedBy>wps</cp:lastModifiedBy>
  <dcterms:created xsi:type="dcterms:W3CDTF">2017-10-25T20:30:00Z</dcterms:created>
  <dcterms:modified xsi:type="dcterms:W3CDTF">2023-10-07T06:13:18Z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1b888de014c64bef813a189fe7443e2f</vt:lpwstr>
  </property>
</Properties>
</file>